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7" r:id="rId2"/>
  </p:sldMasterIdLst>
  <p:notesMasterIdLst>
    <p:notesMasterId r:id="rId23"/>
  </p:notesMasterIdLst>
  <p:handoutMasterIdLst>
    <p:handoutMasterId r:id="rId24"/>
  </p:handoutMasterIdLst>
  <p:sldIdLst>
    <p:sldId id="256" r:id="rId3"/>
    <p:sldId id="269" r:id="rId4"/>
    <p:sldId id="267" r:id="rId5"/>
    <p:sldId id="266" r:id="rId6"/>
    <p:sldId id="272" r:id="rId7"/>
    <p:sldId id="257" r:id="rId8"/>
    <p:sldId id="285" r:id="rId9"/>
    <p:sldId id="284" r:id="rId10"/>
    <p:sldId id="260" r:id="rId11"/>
    <p:sldId id="261" r:id="rId12"/>
    <p:sldId id="264" r:id="rId13"/>
    <p:sldId id="287" r:id="rId14"/>
    <p:sldId id="268" r:id="rId15"/>
    <p:sldId id="292" r:id="rId16"/>
    <p:sldId id="288" r:id="rId17"/>
    <p:sldId id="265" r:id="rId18"/>
    <p:sldId id="282" r:id="rId19"/>
    <p:sldId id="281" r:id="rId20"/>
    <p:sldId id="280"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6816C6-0F3A-4CDB-90E6-CDFFC3FE315D}" v="73" dt="2020-03-25T14:36:03.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32" autoAdjust="0"/>
    <p:restoredTop sz="94674"/>
  </p:normalViewPr>
  <p:slideViewPr>
    <p:cSldViewPr snapToGrid="0" snapToObjects="1">
      <p:cViewPr varScale="1">
        <p:scale>
          <a:sx n="80" d="100"/>
          <a:sy n="80" d="100"/>
        </p:scale>
        <p:origin x="192"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 Barbara" userId="1651f0c7-1eb6-47d1-95a1-41ccbd0176d7" providerId="ADAL" clId="{926816C6-0F3A-4CDB-90E6-CDFFC3FE315D}"/>
    <pc:docChg chg="undo custSel addSld delSld modSld sldOrd">
      <pc:chgData name="Ward, Barbara" userId="1651f0c7-1eb6-47d1-95a1-41ccbd0176d7" providerId="ADAL" clId="{926816C6-0F3A-4CDB-90E6-CDFFC3FE315D}" dt="2020-03-25T15:02:07.725" v="2594" actId="2696"/>
      <pc:docMkLst>
        <pc:docMk/>
      </pc:docMkLst>
      <pc:sldChg chg="modSp">
        <pc:chgData name="Ward, Barbara" userId="1651f0c7-1eb6-47d1-95a1-41ccbd0176d7" providerId="ADAL" clId="{926816C6-0F3A-4CDB-90E6-CDFFC3FE315D}" dt="2020-03-23T17:56:31.226" v="1551" actId="20577"/>
        <pc:sldMkLst>
          <pc:docMk/>
          <pc:sldMk cId="1676788498" sldId="256"/>
        </pc:sldMkLst>
        <pc:spChg chg="mod">
          <ac:chgData name="Ward, Barbara" userId="1651f0c7-1eb6-47d1-95a1-41ccbd0176d7" providerId="ADAL" clId="{926816C6-0F3A-4CDB-90E6-CDFFC3FE315D}" dt="2020-03-23T13:27:21.873" v="298" actId="20577"/>
          <ac:spMkLst>
            <pc:docMk/>
            <pc:sldMk cId="1676788498" sldId="256"/>
            <ac:spMk id="4" creationId="{70F72C3E-A21C-1440-BFE5-825C884F3D49}"/>
          </ac:spMkLst>
        </pc:spChg>
        <pc:spChg chg="mod">
          <ac:chgData name="Ward, Barbara" userId="1651f0c7-1eb6-47d1-95a1-41ccbd0176d7" providerId="ADAL" clId="{926816C6-0F3A-4CDB-90E6-CDFFC3FE315D}" dt="2020-03-23T17:56:31.226" v="1551" actId="20577"/>
          <ac:spMkLst>
            <pc:docMk/>
            <pc:sldMk cId="1676788498" sldId="256"/>
            <ac:spMk id="6" creationId="{239BC4E2-42C8-8847-AC6D-6FCD2063C97B}"/>
          </ac:spMkLst>
        </pc:spChg>
      </pc:sldChg>
      <pc:sldChg chg="modSp modNotesTx">
        <pc:chgData name="Ward, Barbara" userId="1651f0c7-1eb6-47d1-95a1-41ccbd0176d7" providerId="ADAL" clId="{926816C6-0F3A-4CDB-90E6-CDFFC3FE315D}" dt="2020-03-25T14:32:33.560" v="2345" actId="20577"/>
        <pc:sldMkLst>
          <pc:docMk/>
          <pc:sldMk cId="1904983406" sldId="257"/>
        </pc:sldMkLst>
        <pc:spChg chg="mod">
          <ac:chgData name="Ward, Barbara" userId="1651f0c7-1eb6-47d1-95a1-41ccbd0176d7" providerId="ADAL" clId="{926816C6-0F3A-4CDB-90E6-CDFFC3FE315D}" dt="2020-03-24T16:02:32.452" v="2274" actId="14100"/>
          <ac:spMkLst>
            <pc:docMk/>
            <pc:sldMk cId="1904983406" sldId="257"/>
            <ac:spMk id="3" creationId="{74D0A8C7-F608-4732-AFEE-2B676E2CEE60}"/>
          </ac:spMkLst>
        </pc:spChg>
        <pc:spChg chg="mod">
          <ac:chgData name="Ward, Barbara" userId="1651f0c7-1eb6-47d1-95a1-41ccbd0176d7" providerId="ADAL" clId="{926816C6-0F3A-4CDB-90E6-CDFFC3FE315D}" dt="2020-03-25T14:32:33.560" v="2345" actId="20577"/>
          <ac:spMkLst>
            <pc:docMk/>
            <pc:sldMk cId="1904983406" sldId="257"/>
            <ac:spMk id="5" creationId="{34F5B90C-F875-42DB-BF90-557EB9B99156}"/>
          </ac:spMkLst>
        </pc:spChg>
      </pc:sldChg>
      <pc:sldChg chg="modSp ord">
        <pc:chgData name="Ward, Barbara" userId="1651f0c7-1eb6-47d1-95a1-41ccbd0176d7" providerId="ADAL" clId="{926816C6-0F3A-4CDB-90E6-CDFFC3FE315D}" dt="2020-03-24T15:35:21.268" v="2084"/>
        <pc:sldMkLst>
          <pc:docMk/>
          <pc:sldMk cId="1104589363" sldId="259"/>
        </pc:sldMkLst>
        <pc:spChg chg="mod">
          <ac:chgData name="Ward, Barbara" userId="1651f0c7-1eb6-47d1-95a1-41ccbd0176d7" providerId="ADAL" clId="{926816C6-0F3A-4CDB-90E6-CDFFC3FE315D}" dt="2020-03-23T18:08:23.978" v="1876" actId="20577"/>
          <ac:spMkLst>
            <pc:docMk/>
            <pc:sldMk cId="1104589363" sldId="259"/>
            <ac:spMk id="4" creationId="{6BB7FE1A-1BBD-A245-A6BF-33EEAC23E07C}"/>
          </ac:spMkLst>
        </pc:spChg>
      </pc:sldChg>
      <pc:sldChg chg="addSp modSp">
        <pc:chgData name="Ward, Barbara" userId="1651f0c7-1eb6-47d1-95a1-41ccbd0176d7" providerId="ADAL" clId="{926816C6-0F3A-4CDB-90E6-CDFFC3FE315D}" dt="2020-03-24T17:50:50.965" v="2327" actId="255"/>
        <pc:sldMkLst>
          <pc:docMk/>
          <pc:sldMk cId="779528911" sldId="260"/>
        </pc:sldMkLst>
        <pc:spChg chg="add mod">
          <ac:chgData name="Ward, Barbara" userId="1651f0c7-1eb6-47d1-95a1-41ccbd0176d7" providerId="ADAL" clId="{926816C6-0F3A-4CDB-90E6-CDFFC3FE315D}" dt="2020-03-24T17:50:50.965" v="2327" actId="255"/>
          <ac:spMkLst>
            <pc:docMk/>
            <pc:sldMk cId="779528911" sldId="260"/>
            <ac:spMk id="2" creationId="{FC6EBFCB-9693-41CA-A827-2490AB8D3010}"/>
          </ac:spMkLst>
        </pc:spChg>
        <pc:spChg chg="mod">
          <ac:chgData name="Ward, Barbara" userId="1651f0c7-1eb6-47d1-95a1-41ccbd0176d7" providerId="ADAL" clId="{926816C6-0F3A-4CDB-90E6-CDFFC3FE315D}" dt="2020-03-24T16:01:45.949" v="2266" actId="14100"/>
          <ac:spMkLst>
            <pc:docMk/>
            <pc:sldMk cId="779528911" sldId="260"/>
            <ac:spMk id="3" creationId="{74D0A8C7-F608-4732-AFEE-2B676E2CEE60}"/>
          </ac:spMkLst>
        </pc:spChg>
        <pc:spChg chg="mod">
          <ac:chgData name="Ward, Barbara" userId="1651f0c7-1eb6-47d1-95a1-41ccbd0176d7" providerId="ADAL" clId="{926816C6-0F3A-4CDB-90E6-CDFFC3FE315D}" dt="2020-03-23T16:25:31.211" v="596" actId="5793"/>
          <ac:spMkLst>
            <pc:docMk/>
            <pc:sldMk cId="779528911" sldId="260"/>
            <ac:spMk id="5" creationId="{34F5B90C-F875-42DB-BF90-557EB9B99156}"/>
          </ac:spMkLst>
        </pc:spChg>
      </pc:sldChg>
      <pc:sldChg chg="addSp delSp modSp ord modNotesTx">
        <pc:chgData name="Ward, Barbara" userId="1651f0c7-1eb6-47d1-95a1-41ccbd0176d7" providerId="ADAL" clId="{926816C6-0F3A-4CDB-90E6-CDFFC3FE315D}" dt="2020-03-25T14:37:45.331" v="2503" actId="6549"/>
        <pc:sldMkLst>
          <pc:docMk/>
          <pc:sldMk cId="3915127099" sldId="261"/>
        </pc:sldMkLst>
        <pc:spChg chg="mod">
          <ac:chgData name="Ward, Barbara" userId="1651f0c7-1eb6-47d1-95a1-41ccbd0176d7" providerId="ADAL" clId="{926816C6-0F3A-4CDB-90E6-CDFFC3FE315D}" dt="2020-03-24T16:01:29.303" v="2264" actId="14100"/>
          <ac:spMkLst>
            <pc:docMk/>
            <pc:sldMk cId="3915127099" sldId="261"/>
            <ac:spMk id="3" creationId="{74D0A8C7-F608-4732-AFEE-2B676E2CEE60}"/>
          </ac:spMkLst>
        </pc:spChg>
        <pc:spChg chg="add mod">
          <ac:chgData name="Ward, Barbara" userId="1651f0c7-1eb6-47d1-95a1-41ccbd0176d7" providerId="ADAL" clId="{926816C6-0F3A-4CDB-90E6-CDFFC3FE315D}" dt="2020-03-25T14:37:45.331" v="2503" actId="6549"/>
          <ac:spMkLst>
            <pc:docMk/>
            <pc:sldMk cId="3915127099" sldId="261"/>
            <ac:spMk id="5" creationId="{C49B1EAA-E47B-4C1E-840F-66730413F602}"/>
          </ac:spMkLst>
        </pc:spChg>
        <pc:picChg chg="del">
          <ac:chgData name="Ward, Barbara" userId="1651f0c7-1eb6-47d1-95a1-41ccbd0176d7" providerId="ADAL" clId="{926816C6-0F3A-4CDB-90E6-CDFFC3FE315D}" dt="2020-03-23T13:32:06.047" v="475" actId="478"/>
          <ac:picMkLst>
            <pc:docMk/>
            <pc:sldMk cId="3915127099" sldId="261"/>
            <ac:picMk id="6" creationId="{39423732-43BB-4484-9A56-3ACB74128EBD}"/>
          </ac:picMkLst>
        </pc:picChg>
      </pc:sldChg>
      <pc:sldChg chg="modSp ord modNotesTx">
        <pc:chgData name="Ward, Barbara" userId="1651f0c7-1eb6-47d1-95a1-41ccbd0176d7" providerId="ADAL" clId="{926816C6-0F3A-4CDB-90E6-CDFFC3FE315D}" dt="2020-03-25T15:00:22.496" v="2527" actId="20577"/>
        <pc:sldMkLst>
          <pc:docMk/>
          <pc:sldMk cId="3214995015" sldId="264"/>
        </pc:sldMkLst>
        <pc:spChg chg="mod">
          <ac:chgData name="Ward, Barbara" userId="1651f0c7-1eb6-47d1-95a1-41ccbd0176d7" providerId="ADAL" clId="{926816C6-0F3A-4CDB-90E6-CDFFC3FE315D}" dt="2020-03-24T16:01:17.190" v="2262" actId="14100"/>
          <ac:spMkLst>
            <pc:docMk/>
            <pc:sldMk cId="3214995015" sldId="264"/>
            <ac:spMk id="3" creationId="{74D0A8C7-F608-4732-AFEE-2B676E2CEE60}"/>
          </ac:spMkLst>
        </pc:spChg>
      </pc:sldChg>
      <pc:sldChg chg="ord">
        <pc:chgData name="Ward, Barbara" userId="1651f0c7-1eb6-47d1-95a1-41ccbd0176d7" providerId="ADAL" clId="{926816C6-0F3A-4CDB-90E6-CDFFC3FE315D}" dt="2020-03-24T15:30:14.740" v="2061"/>
        <pc:sldMkLst>
          <pc:docMk/>
          <pc:sldMk cId="3848092861" sldId="265"/>
        </pc:sldMkLst>
      </pc:sldChg>
      <pc:sldChg chg="modSp ord">
        <pc:chgData name="Ward, Barbara" userId="1651f0c7-1eb6-47d1-95a1-41ccbd0176d7" providerId="ADAL" clId="{926816C6-0F3A-4CDB-90E6-CDFFC3FE315D}" dt="2020-03-24T16:27:16.160" v="2284" actId="255"/>
        <pc:sldMkLst>
          <pc:docMk/>
          <pc:sldMk cId="3131811577" sldId="266"/>
        </pc:sldMkLst>
        <pc:spChg chg="mod">
          <ac:chgData name="Ward, Barbara" userId="1651f0c7-1eb6-47d1-95a1-41ccbd0176d7" providerId="ADAL" clId="{926816C6-0F3A-4CDB-90E6-CDFFC3FE315D}" dt="2020-03-24T16:27:16.160" v="2284" actId="255"/>
          <ac:spMkLst>
            <pc:docMk/>
            <pc:sldMk cId="3131811577" sldId="266"/>
            <ac:spMk id="2" creationId="{D68E78E6-6CA1-49DB-8F47-15C749D5220C}"/>
          </ac:spMkLst>
        </pc:spChg>
        <pc:spChg chg="mod">
          <ac:chgData name="Ward, Barbara" userId="1651f0c7-1eb6-47d1-95a1-41ccbd0176d7" providerId="ADAL" clId="{926816C6-0F3A-4CDB-90E6-CDFFC3FE315D}" dt="2020-03-24T16:26:53.304" v="2281" actId="2711"/>
          <ac:spMkLst>
            <pc:docMk/>
            <pc:sldMk cId="3131811577" sldId="266"/>
            <ac:spMk id="3" creationId="{74D0A8C7-F608-4732-AFEE-2B676E2CEE60}"/>
          </ac:spMkLst>
        </pc:spChg>
        <pc:spChg chg="mod">
          <ac:chgData name="Ward, Barbara" userId="1651f0c7-1eb6-47d1-95a1-41ccbd0176d7" providerId="ADAL" clId="{926816C6-0F3A-4CDB-90E6-CDFFC3FE315D}" dt="2020-03-24T16:27:09.825" v="2283" actId="255"/>
          <ac:spMkLst>
            <pc:docMk/>
            <pc:sldMk cId="3131811577" sldId="266"/>
            <ac:spMk id="5" creationId="{34F5B90C-F875-42DB-BF90-557EB9B99156}"/>
          </ac:spMkLst>
        </pc:spChg>
      </pc:sldChg>
      <pc:sldChg chg="modSp ord modNotesTx">
        <pc:chgData name="Ward, Barbara" userId="1651f0c7-1eb6-47d1-95a1-41ccbd0176d7" providerId="ADAL" clId="{926816C6-0F3A-4CDB-90E6-CDFFC3FE315D}" dt="2020-03-24T16:03:03.028" v="2279" actId="14100"/>
        <pc:sldMkLst>
          <pc:docMk/>
          <pc:sldMk cId="3953502442" sldId="267"/>
        </pc:sldMkLst>
        <pc:spChg chg="mod">
          <ac:chgData name="Ward, Barbara" userId="1651f0c7-1eb6-47d1-95a1-41ccbd0176d7" providerId="ADAL" clId="{926816C6-0F3A-4CDB-90E6-CDFFC3FE315D}" dt="2020-03-24T16:03:03.028" v="2279" actId="14100"/>
          <ac:spMkLst>
            <pc:docMk/>
            <pc:sldMk cId="3953502442" sldId="267"/>
            <ac:spMk id="3" creationId="{74D0A8C7-F608-4732-AFEE-2B676E2CEE60}"/>
          </ac:spMkLst>
        </pc:spChg>
      </pc:sldChg>
      <pc:sldChg chg="addSp modSp ord modNotesTx">
        <pc:chgData name="Ward, Barbara" userId="1651f0c7-1eb6-47d1-95a1-41ccbd0176d7" providerId="ADAL" clId="{926816C6-0F3A-4CDB-90E6-CDFFC3FE315D}" dt="2020-03-24T17:51:35.285" v="2333" actId="255"/>
        <pc:sldMkLst>
          <pc:docMk/>
          <pc:sldMk cId="1932408519" sldId="268"/>
        </pc:sldMkLst>
        <pc:spChg chg="add mod">
          <ac:chgData name="Ward, Barbara" userId="1651f0c7-1eb6-47d1-95a1-41ccbd0176d7" providerId="ADAL" clId="{926816C6-0F3A-4CDB-90E6-CDFFC3FE315D}" dt="2020-03-24T17:51:35.285" v="2333" actId="255"/>
          <ac:spMkLst>
            <pc:docMk/>
            <pc:sldMk cId="1932408519" sldId="268"/>
            <ac:spMk id="2" creationId="{B1647D3B-07F8-46A7-9F32-B2EBF622C7DD}"/>
          </ac:spMkLst>
        </pc:spChg>
        <pc:spChg chg="mod">
          <ac:chgData name="Ward, Barbara" userId="1651f0c7-1eb6-47d1-95a1-41ccbd0176d7" providerId="ADAL" clId="{926816C6-0F3A-4CDB-90E6-CDFFC3FE315D}" dt="2020-03-23T16:39:39.506" v="670" actId="6549"/>
          <ac:spMkLst>
            <pc:docMk/>
            <pc:sldMk cId="1932408519" sldId="268"/>
            <ac:spMk id="3" creationId="{74D0A8C7-F608-4732-AFEE-2B676E2CEE60}"/>
          </ac:spMkLst>
        </pc:spChg>
        <pc:spChg chg="mod">
          <ac:chgData name="Ward, Barbara" userId="1651f0c7-1eb6-47d1-95a1-41ccbd0176d7" providerId="ADAL" clId="{926816C6-0F3A-4CDB-90E6-CDFFC3FE315D}" dt="2020-03-23T16:39:28.947" v="668" actId="6549"/>
          <ac:spMkLst>
            <pc:docMk/>
            <pc:sldMk cId="1932408519" sldId="268"/>
            <ac:spMk id="5" creationId="{34F5B90C-F875-42DB-BF90-557EB9B99156}"/>
          </ac:spMkLst>
        </pc:spChg>
        <pc:spChg chg="mod">
          <ac:chgData name="Ward, Barbara" userId="1651f0c7-1eb6-47d1-95a1-41ccbd0176d7" providerId="ADAL" clId="{926816C6-0F3A-4CDB-90E6-CDFFC3FE315D}" dt="2020-03-24T16:00:51.398" v="2258" actId="255"/>
          <ac:spMkLst>
            <pc:docMk/>
            <pc:sldMk cId="1932408519" sldId="268"/>
            <ac:spMk id="6" creationId="{208E90CC-6568-4CBD-8263-DA1B03437BDA}"/>
          </ac:spMkLst>
        </pc:spChg>
        <pc:picChg chg="mod">
          <ac:chgData name="Ward, Barbara" userId="1651f0c7-1eb6-47d1-95a1-41ccbd0176d7" providerId="ADAL" clId="{926816C6-0F3A-4CDB-90E6-CDFFC3FE315D}" dt="2020-03-24T15:25:35.093" v="1987" actId="1076"/>
          <ac:picMkLst>
            <pc:docMk/>
            <pc:sldMk cId="1932408519" sldId="268"/>
            <ac:picMk id="4" creationId="{E17D4235-0240-8640-B30B-993845CA0C2C}"/>
          </ac:picMkLst>
        </pc:picChg>
      </pc:sldChg>
      <pc:sldChg chg="ord">
        <pc:chgData name="Ward, Barbara" userId="1651f0c7-1eb6-47d1-95a1-41ccbd0176d7" providerId="ADAL" clId="{926816C6-0F3A-4CDB-90E6-CDFFC3FE315D}" dt="2020-03-23T18:01:17.357" v="1772"/>
        <pc:sldMkLst>
          <pc:docMk/>
          <pc:sldMk cId="3598093370" sldId="269"/>
        </pc:sldMkLst>
      </pc:sldChg>
      <pc:sldChg chg="del">
        <pc:chgData name="Ward, Barbara" userId="1651f0c7-1eb6-47d1-95a1-41ccbd0176d7" providerId="ADAL" clId="{926816C6-0F3A-4CDB-90E6-CDFFC3FE315D}" dt="2020-03-25T15:02:07.725" v="2594" actId="2696"/>
        <pc:sldMkLst>
          <pc:docMk/>
          <pc:sldMk cId="3274698203" sldId="270"/>
        </pc:sldMkLst>
      </pc:sldChg>
      <pc:sldChg chg="modSp ord modNotesTx">
        <pc:chgData name="Ward, Barbara" userId="1651f0c7-1eb6-47d1-95a1-41ccbd0176d7" providerId="ADAL" clId="{926816C6-0F3A-4CDB-90E6-CDFFC3FE315D}" dt="2020-03-24T16:02:48.155" v="2276" actId="255"/>
        <pc:sldMkLst>
          <pc:docMk/>
          <pc:sldMk cId="1715021717" sldId="272"/>
        </pc:sldMkLst>
        <pc:spChg chg="mod">
          <ac:chgData name="Ward, Barbara" userId="1651f0c7-1eb6-47d1-95a1-41ccbd0176d7" providerId="ADAL" clId="{926816C6-0F3A-4CDB-90E6-CDFFC3FE315D}" dt="2020-03-24T16:02:48.155" v="2276" actId="255"/>
          <ac:spMkLst>
            <pc:docMk/>
            <pc:sldMk cId="1715021717" sldId="272"/>
            <ac:spMk id="3" creationId="{74D0A8C7-F608-4732-AFEE-2B676E2CEE60}"/>
          </ac:spMkLst>
        </pc:spChg>
      </pc:sldChg>
      <pc:sldChg chg="modSp del">
        <pc:chgData name="Ward, Barbara" userId="1651f0c7-1eb6-47d1-95a1-41ccbd0176d7" providerId="ADAL" clId="{926816C6-0F3A-4CDB-90E6-CDFFC3FE315D}" dt="2020-03-25T15:02:06.070" v="2593" actId="2696"/>
        <pc:sldMkLst>
          <pc:docMk/>
          <pc:sldMk cId="1710275705" sldId="274"/>
        </pc:sldMkLst>
        <pc:spChg chg="mod">
          <ac:chgData name="Ward, Barbara" userId="1651f0c7-1eb6-47d1-95a1-41ccbd0176d7" providerId="ADAL" clId="{926816C6-0F3A-4CDB-90E6-CDFFC3FE315D}" dt="2020-03-23T13:33:33.693" v="484" actId="6549"/>
          <ac:spMkLst>
            <pc:docMk/>
            <pc:sldMk cId="1710275705" sldId="274"/>
            <ac:spMk id="3" creationId="{74D0A8C7-F608-4732-AFEE-2B676E2CEE60}"/>
          </ac:spMkLst>
        </pc:spChg>
        <pc:spChg chg="mod">
          <ac:chgData name="Ward, Barbara" userId="1651f0c7-1eb6-47d1-95a1-41ccbd0176d7" providerId="ADAL" clId="{926816C6-0F3A-4CDB-90E6-CDFFC3FE315D}" dt="2020-03-23T13:33:37.836" v="486" actId="27636"/>
          <ac:spMkLst>
            <pc:docMk/>
            <pc:sldMk cId="1710275705" sldId="274"/>
            <ac:spMk id="5" creationId="{34F5B90C-F875-42DB-BF90-557EB9B99156}"/>
          </ac:spMkLst>
        </pc:spChg>
      </pc:sldChg>
      <pc:sldChg chg="modSp del">
        <pc:chgData name="Ward, Barbara" userId="1651f0c7-1eb6-47d1-95a1-41ccbd0176d7" providerId="ADAL" clId="{926816C6-0F3A-4CDB-90E6-CDFFC3FE315D}" dt="2020-03-25T15:02:05.384" v="2592" actId="2696"/>
        <pc:sldMkLst>
          <pc:docMk/>
          <pc:sldMk cId="60132278" sldId="275"/>
        </pc:sldMkLst>
        <pc:spChg chg="mod">
          <ac:chgData name="Ward, Barbara" userId="1651f0c7-1eb6-47d1-95a1-41ccbd0176d7" providerId="ADAL" clId="{926816C6-0F3A-4CDB-90E6-CDFFC3FE315D}" dt="2020-03-23T13:33:22.726" v="482" actId="6549"/>
          <ac:spMkLst>
            <pc:docMk/>
            <pc:sldMk cId="60132278" sldId="275"/>
            <ac:spMk id="3" creationId="{74D0A8C7-F608-4732-AFEE-2B676E2CEE60}"/>
          </ac:spMkLst>
        </pc:spChg>
        <pc:spChg chg="mod">
          <ac:chgData name="Ward, Barbara" userId="1651f0c7-1eb6-47d1-95a1-41ccbd0176d7" providerId="ADAL" clId="{926816C6-0F3A-4CDB-90E6-CDFFC3FE315D}" dt="2020-03-23T13:33:26.237" v="483" actId="6549"/>
          <ac:spMkLst>
            <pc:docMk/>
            <pc:sldMk cId="60132278" sldId="275"/>
            <ac:spMk id="5" creationId="{34F5B90C-F875-42DB-BF90-557EB9B99156}"/>
          </ac:spMkLst>
        </pc:spChg>
      </pc:sldChg>
      <pc:sldChg chg="modSp del">
        <pc:chgData name="Ward, Barbara" userId="1651f0c7-1eb6-47d1-95a1-41ccbd0176d7" providerId="ADAL" clId="{926816C6-0F3A-4CDB-90E6-CDFFC3FE315D}" dt="2020-03-25T15:02:04.641" v="2591" actId="2696"/>
        <pc:sldMkLst>
          <pc:docMk/>
          <pc:sldMk cId="4064892555" sldId="276"/>
        </pc:sldMkLst>
        <pc:spChg chg="mod">
          <ac:chgData name="Ward, Barbara" userId="1651f0c7-1eb6-47d1-95a1-41ccbd0176d7" providerId="ADAL" clId="{926816C6-0F3A-4CDB-90E6-CDFFC3FE315D}" dt="2020-03-23T13:33:12.016" v="480" actId="6549"/>
          <ac:spMkLst>
            <pc:docMk/>
            <pc:sldMk cId="4064892555" sldId="276"/>
            <ac:spMk id="3" creationId="{74D0A8C7-F608-4732-AFEE-2B676E2CEE60}"/>
          </ac:spMkLst>
        </pc:spChg>
        <pc:spChg chg="mod">
          <ac:chgData name="Ward, Barbara" userId="1651f0c7-1eb6-47d1-95a1-41ccbd0176d7" providerId="ADAL" clId="{926816C6-0F3A-4CDB-90E6-CDFFC3FE315D}" dt="2020-03-23T13:33:16.523" v="481" actId="6549"/>
          <ac:spMkLst>
            <pc:docMk/>
            <pc:sldMk cId="4064892555" sldId="276"/>
            <ac:spMk id="5" creationId="{34F5B90C-F875-42DB-BF90-557EB9B99156}"/>
          </ac:spMkLst>
        </pc:spChg>
      </pc:sldChg>
      <pc:sldChg chg="modSp del">
        <pc:chgData name="Ward, Barbara" userId="1651f0c7-1eb6-47d1-95a1-41ccbd0176d7" providerId="ADAL" clId="{926816C6-0F3A-4CDB-90E6-CDFFC3FE315D}" dt="2020-03-25T15:02:03.962" v="2590" actId="2696"/>
        <pc:sldMkLst>
          <pc:docMk/>
          <pc:sldMk cId="798606322" sldId="277"/>
        </pc:sldMkLst>
        <pc:spChg chg="mod">
          <ac:chgData name="Ward, Barbara" userId="1651f0c7-1eb6-47d1-95a1-41ccbd0176d7" providerId="ADAL" clId="{926816C6-0F3A-4CDB-90E6-CDFFC3FE315D}" dt="2020-03-23T13:32:59.884" v="478" actId="6549"/>
          <ac:spMkLst>
            <pc:docMk/>
            <pc:sldMk cId="798606322" sldId="277"/>
            <ac:spMk id="3" creationId="{74D0A8C7-F608-4732-AFEE-2B676E2CEE60}"/>
          </ac:spMkLst>
        </pc:spChg>
        <pc:spChg chg="mod">
          <ac:chgData name="Ward, Barbara" userId="1651f0c7-1eb6-47d1-95a1-41ccbd0176d7" providerId="ADAL" clId="{926816C6-0F3A-4CDB-90E6-CDFFC3FE315D}" dt="2020-03-23T13:33:03.674" v="479" actId="6549"/>
          <ac:spMkLst>
            <pc:docMk/>
            <pc:sldMk cId="798606322" sldId="277"/>
            <ac:spMk id="5" creationId="{34F5B90C-F875-42DB-BF90-557EB9B99156}"/>
          </ac:spMkLst>
        </pc:spChg>
      </pc:sldChg>
      <pc:sldChg chg="modSp del">
        <pc:chgData name="Ward, Barbara" userId="1651f0c7-1eb6-47d1-95a1-41ccbd0176d7" providerId="ADAL" clId="{926816C6-0F3A-4CDB-90E6-CDFFC3FE315D}" dt="2020-03-25T15:02:03.099" v="2589" actId="2696"/>
        <pc:sldMkLst>
          <pc:docMk/>
          <pc:sldMk cId="2873780818" sldId="278"/>
        </pc:sldMkLst>
        <pc:spChg chg="mod">
          <ac:chgData name="Ward, Barbara" userId="1651f0c7-1eb6-47d1-95a1-41ccbd0176d7" providerId="ADAL" clId="{926816C6-0F3A-4CDB-90E6-CDFFC3FE315D}" dt="2020-03-23T16:37:24.036" v="664" actId="6549"/>
          <ac:spMkLst>
            <pc:docMk/>
            <pc:sldMk cId="2873780818" sldId="278"/>
            <ac:spMk id="3" creationId="{74D0A8C7-F608-4732-AFEE-2B676E2CEE60}"/>
          </ac:spMkLst>
        </pc:spChg>
        <pc:spChg chg="mod">
          <ac:chgData name="Ward, Barbara" userId="1651f0c7-1eb6-47d1-95a1-41ccbd0176d7" providerId="ADAL" clId="{926816C6-0F3A-4CDB-90E6-CDFFC3FE315D}" dt="2020-03-23T16:37:21.346" v="663" actId="6549"/>
          <ac:spMkLst>
            <pc:docMk/>
            <pc:sldMk cId="2873780818" sldId="278"/>
            <ac:spMk id="5" creationId="{34F5B90C-F875-42DB-BF90-557EB9B99156}"/>
          </ac:spMkLst>
        </pc:spChg>
      </pc:sldChg>
      <pc:sldChg chg="addSp delSp modSp del">
        <pc:chgData name="Ward, Barbara" userId="1651f0c7-1eb6-47d1-95a1-41ccbd0176d7" providerId="ADAL" clId="{926816C6-0F3A-4CDB-90E6-CDFFC3FE315D}" dt="2020-03-25T15:01:59.570" v="2588" actId="2696"/>
        <pc:sldMkLst>
          <pc:docMk/>
          <pc:sldMk cId="2400012342" sldId="279"/>
        </pc:sldMkLst>
        <pc:spChg chg="mod">
          <ac:chgData name="Ward, Barbara" userId="1651f0c7-1eb6-47d1-95a1-41ccbd0176d7" providerId="ADAL" clId="{926816C6-0F3A-4CDB-90E6-CDFFC3FE315D}" dt="2020-03-23T13:33:55.672" v="487" actId="6549"/>
          <ac:spMkLst>
            <pc:docMk/>
            <pc:sldMk cId="2400012342" sldId="279"/>
            <ac:spMk id="2" creationId="{E9A2FAE1-0B6F-45CA-A20E-60AA4002AECF}"/>
          </ac:spMkLst>
        </pc:spChg>
        <pc:spChg chg="add mod">
          <ac:chgData name="Ward, Barbara" userId="1651f0c7-1eb6-47d1-95a1-41ccbd0176d7" providerId="ADAL" clId="{926816C6-0F3A-4CDB-90E6-CDFFC3FE315D}" dt="2020-03-23T13:33:56.935" v="488" actId="478"/>
          <ac:spMkLst>
            <pc:docMk/>
            <pc:sldMk cId="2400012342" sldId="279"/>
            <ac:spMk id="5" creationId="{2EC91F39-B752-4690-BC8B-A83546734D0F}"/>
          </ac:spMkLst>
        </pc:spChg>
        <pc:spChg chg="add del mod">
          <ac:chgData name="Ward, Barbara" userId="1651f0c7-1eb6-47d1-95a1-41ccbd0176d7" providerId="ADAL" clId="{926816C6-0F3A-4CDB-90E6-CDFFC3FE315D}" dt="2020-03-20T13:58:32.705" v="240" actId="478"/>
          <ac:spMkLst>
            <pc:docMk/>
            <pc:sldMk cId="2400012342" sldId="279"/>
            <ac:spMk id="5" creationId="{78BB7637-F5C4-41D3-B47F-C6F672EEB949}"/>
          </ac:spMkLst>
        </pc:spChg>
        <pc:spChg chg="mod">
          <ac:chgData name="Ward, Barbara" userId="1651f0c7-1eb6-47d1-95a1-41ccbd0176d7" providerId="ADAL" clId="{926816C6-0F3A-4CDB-90E6-CDFFC3FE315D}" dt="2020-03-23T13:34:00.853" v="490" actId="27636"/>
          <ac:spMkLst>
            <pc:docMk/>
            <pc:sldMk cId="2400012342" sldId="279"/>
            <ac:spMk id="7" creationId="{9A63F36C-C660-4368-AA60-41DF87BC7115}"/>
          </ac:spMkLst>
        </pc:spChg>
        <pc:graphicFrameChg chg="add del">
          <ac:chgData name="Ward, Barbara" userId="1651f0c7-1eb6-47d1-95a1-41ccbd0176d7" providerId="ADAL" clId="{926816C6-0F3A-4CDB-90E6-CDFFC3FE315D}" dt="2020-03-23T13:33:56.935" v="488" actId="478"/>
          <ac:graphicFrameMkLst>
            <pc:docMk/>
            <pc:sldMk cId="2400012342" sldId="279"/>
            <ac:graphicFrameMk id="8" creationId="{F05E6B94-AB78-4E18-A1C5-16D99F89E522}"/>
          </ac:graphicFrameMkLst>
        </pc:graphicFrameChg>
      </pc:sldChg>
      <pc:sldChg chg="modSp ord">
        <pc:chgData name="Ward, Barbara" userId="1651f0c7-1eb6-47d1-95a1-41ccbd0176d7" providerId="ADAL" clId="{926816C6-0F3A-4CDB-90E6-CDFFC3FE315D}" dt="2020-03-24T17:52:19.386" v="2338" actId="14100"/>
        <pc:sldMkLst>
          <pc:docMk/>
          <pc:sldMk cId="3735821820" sldId="280"/>
        </pc:sldMkLst>
        <pc:spChg chg="mod">
          <ac:chgData name="Ward, Barbara" userId="1651f0c7-1eb6-47d1-95a1-41ccbd0176d7" providerId="ADAL" clId="{926816C6-0F3A-4CDB-90E6-CDFFC3FE315D}" dt="2020-03-24T17:52:19.386" v="2338" actId="14100"/>
          <ac:spMkLst>
            <pc:docMk/>
            <pc:sldMk cId="3735821820" sldId="280"/>
            <ac:spMk id="6" creationId="{413ED10E-6F20-4348-95F1-329EDA6F70EE}"/>
          </ac:spMkLst>
        </pc:spChg>
      </pc:sldChg>
      <pc:sldChg chg="modSp ord">
        <pc:chgData name="Ward, Barbara" userId="1651f0c7-1eb6-47d1-95a1-41ccbd0176d7" providerId="ADAL" clId="{926816C6-0F3A-4CDB-90E6-CDFFC3FE315D}" dt="2020-03-24T17:52:05.934" v="2336" actId="255"/>
        <pc:sldMkLst>
          <pc:docMk/>
          <pc:sldMk cId="4241981514" sldId="281"/>
        </pc:sldMkLst>
        <pc:spChg chg="mod">
          <ac:chgData name="Ward, Barbara" userId="1651f0c7-1eb6-47d1-95a1-41ccbd0176d7" providerId="ADAL" clId="{926816C6-0F3A-4CDB-90E6-CDFFC3FE315D}" dt="2020-03-24T16:30:44.948" v="2322" actId="255"/>
          <ac:spMkLst>
            <pc:docMk/>
            <pc:sldMk cId="4241981514" sldId="281"/>
            <ac:spMk id="3" creationId="{74D0A8C7-F608-4732-AFEE-2B676E2CEE60}"/>
          </ac:spMkLst>
        </pc:spChg>
        <pc:spChg chg="mod">
          <ac:chgData name="Ward, Barbara" userId="1651f0c7-1eb6-47d1-95a1-41ccbd0176d7" providerId="ADAL" clId="{926816C6-0F3A-4CDB-90E6-CDFFC3FE315D}" dt="2020-03-24T17:52:05.934" v="2336" actId="255"/>
          <ac:spMkLst>
            <pc:docMk/>
            <pc:sldMk cId="4241981514" sldId="281"/>
            <ac:spMk id="5" creationId="{34F5B90C-F875-42DB-BF90-557EB9B99156}"/>
          </ac:spMkLst>
        </pc:spChg>
      </pc:sldChg>
      <pc:sldChg chg="ord">
        <pc:chgData name="Ward, Barbara" userId="1651f0c7-1eb6-47d1-95a1-41ccbd0176d7" providerId="ADAL" clId="{926816C6-0F3A-4CDB-90E6-CDFFC3FE315D}" dt="2020-03-24T15:34:09.229" v="2081"/>
        <pc:sldMkLst>
          <pc:docMk/>
          <pc:sldMk cId="1153539440" sldId="282"/>
        </pc:sldMkLst>
      </pc:sldChg>
      <pc:sldChg chg="del ord modNotesTx">
        <pc:chgData name="Ward, Barbara" userId="1651f0c7-1eb6-47d1-95a1-41ccbd0176d7" providerId="ADAL" clId="{926816C6-0F3A-4CDB-90E6-CDFFC3FE315D}" dt="2020-03-24T15:35:44.684" v="2085" actId="2696"/>
        <pc:sldMkLst>
          <pc:docMk/>
          <pc:sldMk cId="2885890924" sldId="283"/>
        </pc:sldMkLst>
      </pc:sldChg>
      <pc:sldChg chg="modSp ord">
        <pc:chgData name="Ward, Barbara" userId="1651f0c7-1eb6-47d1-95a1-41ccbd0176d7" providerId="ADAL" clId="{926816C6-0F3A-4CDB-90E6-CDFFC3FE315D}" dt="2020-03-24T16:02:07.381" v="2269" actId="14100"/>
        <pc:sldMkLst>
          <pc:docMk/>
          <pc:sldMk cId="328056562" sldId="284"/>
        </pc:sldMkLst>
        <pc:spChg chg="mod">
          <ac:chgData name="Ward, Barbara" userId="1651f0c7-1eb6-47d1-95a1-41ccbd0176d7" providerId="ADAL" clId="{926816C6-0F3A-4CDB-90E6-CDFFC3FE315D}" dt="2020-03-24T16:02:07.381" v="2269" actId="14100"/>
          <ac:spMkLst>
            <pc:docMk/>
            <pc:sldMk cId="328056562" sldId="284"/>
            <ac:spMk id="3" creationId="{74D0A8C7-F608-4732-AFEE-2B676E2CEE60}"/>
          </ac:spMkLst>
        </pc:spChg>
      </pc:sldChg>
      <pc:sldChg chg="modSp ord modNotesTx">
        <pc:chgData name="Ward, Barbara" userId="1651f0c7-1eb6-47d1-95a1-41ccbd0176d7" providerId="ADAL" clId="{926816C6-0F3A-4CDB-90E6-CDFFC3FE315D}" dt="2020-03-24T16:02:19.013" v="2271" actId="14100"/>
        <pc:sldMkLst>
          <pc:docMk/>
          <pc:sldMk cId="2649549416" sldId="285"/>
        </pc:sldMkLst>
        <pc:spChg chg="mod">
          <ac:chgData name="Ward, Barbara" userId="1651f0c7-1eb6-47d1-95a1-41ccbd0176d7" providerId="ADAL" clId="{926816C6-0F3A-4CDB-90E6-CDFFC3FE315D}" dt="2020-03-24T16:02:19.013" v="2271" actId="14100"/>
          <ac:spMkLst>
            <pc:docMk/>
            <pc:sldMk cId="2649549416" sldId="285"/>
            <ac:spMk id="3" creationId="{74D0A8C7-F608-4732-AFEE-2B676E2CEE60}"/>
          </ac:spMkLst>
        </pc:spChg>
      </pc:sldChg>
      <pc:sldChg chg="add del">
        <pc:chgData name="Ward, Barbara" userId="1651f0c7-1eb6-47d1-95a1-41ccbd0176d7" providerId="ADAL" clId="{926816C6-0F3A-4CDB-90E6-CDFFC3FE315D}" dt="2020-03-25T15:01:58.800" v="2587" actId="2696"/>
        <pc:sldMkLst>
          <pc:docMk/>
          <pc:sldMk cId="300928262" sldId="286"/>
        </pc:sldMkLst>
      </pc:sldChg>
      <pc:sldChg chg="addSp delSp modSp add ord">
        <pc:chgData name="Ward, Barbara" userId="1651f0c7-1eb6-47d1-95a1-41ccbd0176d7" providerId="ADAL" clId="{926816C6-0F3A-4CDB-90E6-CDFFC3FE315D}" dt="2020-03-24T17:51:27.799" v="2332" actId="255"/>
        <pc:sldMkLst>
          <pc:docMk/>
          <pc:sldMk cId="3856948746" sldId="287"/>
        </pc:sldMkLst>
        <pc:spChg chg="add del mod">
          <ac:chgData name="Ward, Barbara" userId="1651f0c7-1eb6-47d1-95a1-41ccbd0176d7" providerId="ADAL" clId="{926816C6-0F3A-4CDB-90E6-CDFFC3FE315D}" dt="2020-03-24T15:19:59.158" v="1912"/>
          <ac:spMkLst>
            <pc:docMk/>
            <pc:sldMk cId="3856948746" sldId="287"/>
            <ac:spMk id="2" creationId="{935FEC6A-81CA-4557-8661-B6B5E08C55D2}"/>
          </ac:spMkLst>
        </pc:spChg>
        <pc:spChg chg="mod">
          <ac:chgData name="Ward, Barbara" userId="1651f0c7-1eb6-47d1-95a1-41ccbd0176d7" providerId="ADAL" clId="{926816C6-0F3A-4CDB-90E6-CDFFC3FE315D}" dt="2020-03-24T15:51:11.108" v="2103" actId="27636"/>
          <ac:spMkLst>
            <pc:docMk/>
            <pc:sldMk cId="3856948746" sldId="287"/>
            <ac:spMk id="5" creationId="{34F5B90C-F875-42DB-BF90-557EB9B99156}"/>
          </ac:spMkLst>
        </pc:spChg>
        <pc:spChg chg="mod">
          <ac:chgData name="Ward, Barbara" userId="1651f0c7-1eb6-47d1-95a1-41ccbd0176d7" providerId="ADAL" clId="{926816C6-0F3A-4CDB-90E6-CDFFC3FE315D}" dt="2020-03-24T17:51:27.799" v="2332" actId="255"/>
          <ac:spMkLst>
            <pc:docMk/>
            <pc:sldMk cId="3856948746" sldId="287"/>
            <ac:spMk id="6" creationId="{208E90CC-6568-4CBD-8263-DA1B03437BDA}"/>
          </ac:spMkLst>
        </pc:spChg>
      </pc:sldChg>
      <pc:sldChg chg="modSp add ord">
        <pc:chgData name="Ward, Barbara" userId="1651f0c7-1eb6-47d1-95a1-41ccbd0176d7" providerId="ADAL" clId="{926816C6-0F3A-4CDB-90E6-CDFFC3FE315D}" dt="2020-03-24T17:51:52.077" v="2335" actId="5793"/>
        <pc:sldMkLst>
          <pc:docMk/>
          <pc:sldMk cId="270255323" sldId="288"/>
        </pc:sldMkLst>
        <pc:spChg chg="mod">
          <ac:chgData name="Ward, Barbara" userId="1651f0c7-1eb6-47d1-95a1-41ccbd0176d7" providerId="ADAL" clId="{926816C6-0F3A-4CDB-90E6-CDFFC3FE315D}" dt="2020-03-24T15:33:04.759" v="2079" actId="27636"/>
          <ac:spMkLst>
            <pc:docMk/>
            <pc:sldMk cId="270255323" sldId="288"/>
            <ac:spMk id="5" creationId="{34F5B90C-F875-42DB-BF90-557EB9B99156}"/>
          </ac:spMkLst>
        </pc:spChg>
        <pc:spChg chg="mod">
          <ac:chgData name="Ward, Barbara" userId="1651f0c7-1eb6-47d1-95a1-41ccbd0176d7" providerId="ADAL" clId="{926816C6-0F3A-4CDB-90E6-CDFFC3FE315D}" dt="2020-03-24T17:51:52.077" v="2335" actId="5793"/>
          <ac:spMkLst>
            <pc:docMk/>
            <pc:sldMk cId="270255323" sldId="288"/>
            <ac:spMk id="6" creationId="{208E90CC-6568-4CBD-8263-DA1B03437BDA}"/>
          </ac:spMkLst>
        </pc:spChg>
      </pc:sldChg>
      <pc:sldChg chg="add del">
        <pc:chgData name="Ward, Barbara" userId="1651f0c7-1eb6-47d1-95a1-41ccbd0176d7" providerId="ADAL" clId="{926816C6-0F3A-4CDB-90E6-CDFFC3FE315D}" dt="2020-03-25T15:01:58.133" v="2586" actId="2696"/>
        <pc:sldMkLst>
          <pc:docMk/>
          <pc:sldMk cId="748164740" sldId="289"/>
        </pc:sldMkLst>
      </pc:sldChg>
      <pc:sldChg chg="modSp add ord">
        <pc:chgData name="Ward, Barbara" userId="1651f0c7-1eb6-47d1-95a1-41ccbd0176d7" providerId="ADAL" clId="{926816C6-0F3A-4CDB-90E6-CDFFC3FE315D}" dt="2020-03-24T16:30:02.029" v="2312" actId="14100"/>
        <pc:sldMkLst>
          <pc:docMk/>
          <pc:sldMk cId="1504711242" sldId="290"/>
        </pc:sldMkLst>
        <pc:spChg chg="mod">
          <ac:chgData name="Ward, Barbara" userId="1651f0c7-1eb6-47d1-95a1-41ccbd0176d7" providerId="ADAL" clId="{926816C6-0F3A-4CDB-90E6-CDFFC3FE315D}" dt="2020-03-24T16:30:02.029" v="2312" actId="14100"/>
          <ac:spMkLst>
            <pc:docMk/>
            <pc:sldMk cId="1504711242" sldId="290"/>
            <ac:spMk id="6" creationId="{208E90CC-6568-4CBD-8263-DA1B03437BDA}"/>
          </ac:spMkLst>
        </pc:spChg>
      </pc:sldChg>
      <pc:sldChg chg="add del">
        <pc:chgData name="Ward, Barbara" userId="1651f0c7-1eb6-47d1-95a1-41ccbd0176d7" providerId="ADAL" clId="{926816C6-0F3A-4CDB-90E6-CDFFC3FE315D}" dt="2020-03-25T15:01:57.280" v="2585" actId="2696"/>
        <pc:sldMkLst>
          <pc:docMk/>
          <pc:sldMk cId="58985550" sldId="291"/>
        </pc:sldMkLst>
      </pc:sldChg>
      <pc:sldChg chg="modSp add ord">
        <pc:chgData name="Ward, Barbara" userId="1651f0c7-1eb6-47d1-95a1-41ccbd0176d7" providerId="ADAL" clId="{926816C6-0F3A-4CDB-90E6-CDFFC3FE315D}" dt="2020-03-25T15:01:26.983" v="2584" actId="20577"/>
        <pc:sldMkLst>
          <pc:docMk/>
          <pc:sldMk cId="2293943547" sldId="292"/>
        </pc:sldMkLst>
        <pc:spChg chg="mod">
          <ac:chgData name="Ward, Barbara" userId="1651f0c7-1eb6-47d1-95a1-41ccbd0176d7" providerId="ADAL" clId="{926816C6-0F3A-4CDB-90E6-CDFFC3FE315D}" dt="2020-03-25T15:01:26.983" v="2584" actId="20577"/>
          <ac:spMkLst>
            <pc:docMk/>
            <pc:sldMk cId="2293943547" sldId="292"/>
            <ac:spMk id="3" creationId="{74D0A8C7-F608-4732-AFEE-2B676E2CEE60}"/>
          </ac:spMkLst>
        </pc:spChg>
        <pc:spChg chg="mod">
          <ac:chgData name="Ward, Barbara" userId="1651f0c7-1eb6-47d1-95a1-41ccbd0176d7" providerId="ADAL" clId="{926816C6-0F3A-4CDB-90E6-CDFFC3FE315D}" dt="2020-03-25T15:01:07.511" v="2552" actId="20577"/>
          <ac:spMkLst>
            <pc:docMk/>
            <pc:sldMk cId="2293943547" sldId="292"/>
            <ac:spMk id="5" creationId="{34F5B90C-F875-42DB-BF90-557EB9B99156}"/>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740AD1-7BDB-4AD3-B390-35A3E6EEC5EB}" type="datetimeFigureOut">
              <a:rPr lang="en-US" smtClean="0"/>
              <a:t>1/15/2021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2E491D-448D-47C1-8FD5-E7DE5696381E}" type="slidenum">
              <a:rPr lang="en-US" smtClean="0"/>
              <a:t>‹#›</a:t>
            </a:fld>
            <a:endParaRPr lang="en-US"/>
          </a:p>
        </p:txBody>
      </p:sp>
    </p:spTree>
    <p:extLst>
      <p:ext uri="{BB962C8B-B14F-4D97-AF65-F5344CB8AC3E}">
        <p14:creationId xmlns:p14="http://schemas.microsoft.com/office/powerpoint/2010/main" val="3786125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3D2C47-7B59-4EFF-B6EF-C2712BE064AA}" type="datetimeFigureOut">
              <a:rPr lang="en-US" smtClean="0"/>
              <a:t>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1CAAA-5167-4039-ADC7-88955C9050A8}" type="slidenum">
              <a:rPr lang="en-US" smtClean="0"/>
              <a:t>‹#›</a:t>
            </a:fld>
            <a:endParaRPr lang="en-US"/>
          </a:p>
        </p:txBody>
      </p:sp>
    </p:spTree>
    <p:extLst>
      <p:ext uri="{BB962C8B-B14F-4D97-AF65-F5344CB8AC3E}">
        <p14:creationId xmlns:p14="http://schemas.microsoft.com/office/powerpoint/2010/main" val="1157422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C71CAAA-5167-4039-ADC7-88955C9050A8}" type="slidenum">
              <a:rPr lang="en-US" smtClean="0"/>
              <a:t>3</a:t>
            </a:fld>
            <a:endParaRPr lang="en-US"/>
          </a:p>
        </p:txBody>
      </p:sp>
    </p:spTree>
    <p:extLst>
      <p:ext uri="{BB962C8B-B14F-4D97-AF65-F5344CB8AC3E}">
        <p14:creationId xmlns:p14="http://schemas.microsoft.com/office/powerpoint/2010/main" val="481313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Make sure to prop up the hood open and check whether or not your coolant levels are within your car’s recommended range. It's a very easy and quick task that will save you a load of trouble.</a:t>
            </a:r>
          </a:p>
          <a:p>
            <a:endParaRPr lang="en-US" dirty="0"/>
          </a:p>
        </p:txBody>
      </p:sp>
      <p:sp>
        <p:nvSpPr>
          <p:cNvPr id="4" name="Slide Number Placeholder 3"/>
          <p:cNvSpPr>
            <a:spLocks noGrp="1"/>
          </p:cNvSpPr>
          <p:nvPr>
            <p:ph type="sldNum" sz="quarter" idx="5"/>
          </p:nvPr>
        </p:nvSpPr>
        <p:spPr/>
        <p:txBody>
          <a:bodyPr/>
          <a:lstStyle/>
          <a:p>
            <a:fld id="{CC71CAAA-5167-4039-ADC7-88955C9050A8}" type="slidenum">
              <a:rPr lang="en-US" smtClean="0"/>
              <a:t>12</a:t>
            </a:fld>
            <a:endParaRPr lang="en-US"/>
          </a:p>
        </p:txBody>
      </p:sp>
    </p:spTree>
    <p:extLst>
      <p:ext uri="{BB962C8B-B14F-4D97-AF65-F5344CB8AC3E}">
        <p14:creationId xmlns:p14="http://schemas.microsoft.com/office/powerpoint/2010/main" val="1405351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ea typeface="Times New Roman" panose="02020603050405020304" pitchFamily="18" charset="0"/>
              </a:rPr>
              <a:t>Check your lights at nighttime weekly to make sure they are working effectively. </a:t>
            </a:r>
          </a:p>
          <a:p>
            <a:r>
              <a:rPr lang="en-US" sz="1200" dirty="0">
                <a:solidFill>
                  <a:schemeClr val="bg1"/>
                </a:solidFill>
              </a:rPr>
              <a:t>Headlights-taillights-turn signals-interior/exterior lights</a:t>
            </a:r>
            <a:endParaRPr lang="en-US" dirty="0"/>
          </a:p>
        </p:txBody>
      </p:sp>
      <p:sp>
        <p:nvSpPr>
          <p:cNvPr id="4" name="Slide Number Placeholder 3"/>
          <p:cNvSpPr>
            <a:spLocks noGrp="1"/>
          </p:cNvSpPr>
          <p:nvPr>
            <p:ph type="sldNum" sz="quarter" idx="5"/>
          </p:nvPr>
        </p:nvSpPr>
        <p:spPr/>
        <p:txBody>
          <a:bodyPr/>
          <a:lstStyle/>
          <a:p>
            <a:fld id="{CC71CAAA-5167-4039-ADC7-88955C9050A8}" type="slidenum">
              <a:rPr lang="en-US" smtClean="0"/>
              <a:t>13</a:t>
            </a:fld>
            <a:endParaRPr lang="en-US"/>
          </a:p>
        </p:txBody>
      </p:sp>
    </p:spTree>
    <p:extLst>
      <p:ext uri="{BB962C8B-B14F-4D97-AF65-F5344CB8AC3E}">
        <p14:creationId xmlns:p14="http://schemas.microsoft.com/office/powerpoint/2010/main" val="3433138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C71CAAA-5167-4039-ADC7-88955C9050A8}" type="slidenum">
              <a:rPr lang="en-US" smtClean="0"/>
              <a:t>14</a:t>
            </a:fld>
            <a:endParaRPr lang="en-US"/>
          </a:p>
        </p:txBody>
      </p:sp>
    </p:spTree>
    <p:extLst>
      <p:ext uri="{BB962C8B-B14F-4D97-AF65-F5344CB8AC3E}">
        <p14:creationId xmlns:p14="http://schemas.microsoft.com/office/powerpoint/2010/main" val="2228181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 properly inflated spare tire and jack</a:t>
            </a:r>
          </a:p>
          <a:p>
            <a:pPr lvl="0"/>
            <a:r>
              <a:rPr lang="en-US" sz="1200" kern="1200" dirty="0">
                <a:solidFill>
                  <a:schemeClr val="tx1"/>
                </a:solidFill>
                <a:effectLst/>
                <a:latin typeface="+mn-lt"/>
                <a:ea typeface="+mn-ea"/>
                <a:cs typeface="+mn-cs"/>
              </a:rPr>
              <a:t>Flares or reflective devices to alert other drivers of a breakdown</a:t>
            </a:r>
          </a:p>
          <a:p>
            <a:pPr lvl="0"/>
            <a:r>
              <a:rPr lang="en-US" sz="1200" kern="1200" dirty="0">
                <a:solidFill>
                  <a:schemeClr val="tx1"/>
                </a:solidFill>
                <a:effectLst/>
                <a:latin typeface="+mn-lt"/>
                <a:ea typeface="+mn-ea"/>
                <a:cs typeface="+mn-cs"/>
              </a:rPr>
              <a:t>A flashlight</a:t>
            </a:r>
          </a:p>
          <a:p>
            <a:pPr lvl="0"/>
            <a:r>
              <a:rPr lang="en-US" sz="1200" kern="1200" dirty="0">
                <a:solidFill>
                  <a:schemeClr val="tx1"/>
                </a:solidFill>
                <a:effectLst/>
                <a:latin typeface="+mn-lt"/>
                <a:ea typeface="+mn-ea"/>
                <a:cs typeface="+mn-cs"/>
              </a:rPr>
              <a:t>A tool kit (can be travel size)</a:t>
            </a:r>
          </a:p>
          <a:p>
            <a:pPr lvl="0"/>
            <a:r>
              <a:rPr lang="en-US" sz="1200" kern="1200" dirty="0">
                <a:solidFill>
                  <a:schemeClr val="tx1"/>
                </a:solidFill>
                <a:effectLst/>
                <a:latin typeface="+mn-lt"/>
                <a:ea typeface="+mn-ea"/>
                <a:cs typeface="+mn-cs"/>
              </a:rPr>
              <a:t>Jumper cables</a:t>
            </a:r>
          </a:p>
          <a:p>
            <a:pPr lvl="0"/>
            <a:r>
              <a:rPr lang="en-US" sz="1200" kern="1200" dirty="0">
                <a:solidFill>
                  <a:schemeClr val="tx1"/>
                </a:solidFill>
                <a:effectLst/>
                <a:latin typeface="+mn-lt"/>
                <a:ea typeface="+mn-ea"/>
                <a:cs typeface="+mn-cs"/>
              </a:rPr>
              <a:t>A first-aid kit</a:t>
            </a:r>
          </a:p>
          <a:p>
            <a:pPr lvl="0"/>
            <a:r>
              <a:rPr lang="en-US" sz="1200" kern="1200" dirty="0">
                <a:solidFill>
                  <a:schemeClr val="tx1"/>
                </a:solidFill>
                <a:effectLst/>
                <a:latin typeface="+mn-lt"/>
                <a:ea typeface="+mn-ea"/>
                <a:cs typeface="+mn-cs"/>
              </a:rPr>
              <a:t>An empty fuel container (Never carry extra fuel in your vehicle. It is extremely hazardous)</a:t>
            </a:r>
          </a:p>
          <a:p>
            <a:endParaRPr lang="en-US" dirty="0"/>
          </a:p>
        </p:txBody>
      </p:sp>
      <p:sp>
        <p:nvSpPr>
          <p:cNvPr id="4" name="Slide Number Placeholder 3"/>
          <p:cNvSpPr>
            <a:spLocks noGrp="1"/>
          </p:cNvSpPr>
          <p:nvPr>
            <p:ph type="sldNum" sz="quarter" idx="5"/>
          </p:nvPr>
        </p:nvSpPr>
        <p:spPr/>
        <p:txBody>
          <a:bodyPr/>
          <a:lstStyle/>
          <a:p>
            <a:fld id="{CC71CAAA-5167-4039-ADC7-88955C9050A8}" type="slidenum">
              <a:rPr lang="en-US" smtClean="0"/>
              <a:t>17</a:t>
            </a:fld>
            <a:endParaRPr lang="en-US"/>
          </a:p>
        </p:txBody>
      </p:sp>
    </p:spTree>
    <p:extLst>
      <p:ext uri="{BB962C8B-B14F-4D97-AF65-F5344CB8AC3E}">
        <p14:creationId xmlns:p14="http://schemas.microsoft.com/office/powerpoint/2010/main" val="380383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Keeping your car well-maintained isn't necessarily rocket science. There are a few key inspections that you can do yourself to make sure your car is operating in good shape. Checking things like fluid levels (e.g., oil and coolant) and tire pressure can ensure the good condition (and mileage) of your car. Additionally, keeping tabs on the condition of basic equipment such as windshield wipers, tires, and headlights can mean a world of difference when it comes to driver safety. These small inspections take a short amount of time and go a long way towards keeping you safe.</a:t>
            </a:r>
          </a:p>
          <a:p>
            <a:endParaRPr lang="en-US" dirty="0"/>
          </a:p>
        </p:txBody>
      </p:sp>
      <p:sp>
        <p:nvSpPr>
          <p:cNvPr id="4" name="Slide Number Placeholder 3"/>
          <p:cNvSpPr>
            <a:spLocks noGrp="1"/>
          </p:cNvSpPr>
          <p:nvPr>
            <p:ph type="sldNum" sz="quarter" idx="5"/>
          </p:nvPr>
        </p:nvSpPr>
        <p:spPr/>
        <p:txBody>
          <a:bodyPr/>
          <a:lstStyle/>
          <a:p>
            <a:fld id="{CC71CAAA-5167-4039-ADC7-88955C9050A8}" type="slidenum">
              <a:rPr lang="en-US" smtClean="0"/>
              <a:t>4</a:t>
            </a:fld>
            <a:endParaRPr lang="en-US"/>
          </a:p>
        </p:txBody>
      </p:sp>
    </p:spTree>
    <p:extLst>
      <p:ext uri="{BB962C8B-B14F-4D97-AF65-F5344CB8AC3E}">
        <p14:creationId xmlns:p14="http://schemas.microsoft.com/office/powerpoint/2010/main" val="3932684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Tires are the only part of your car that have direct contact with the pavement—making them the most important part of your car!</a:t>
            </a:r>
          </a:p>
        </p:txBody>
      </p:sp>
      <p:sp>
        <p:nvSpPr>
          <p:cNvPr id="4" name="Slide Number Placeholder 3"/>
          <p:cNvSpPr>
            <a:spLocks noGrp="1"/>
          </p:cNvSpPr>
          <p:nvPr>
            <p:ph type="sldNum" sz="quarter" idx="5"/>
          </p:nvPr>
        </p:nvSpPr>
        <p:spPr/>
        <p:txBody>
          <a:bodyPr/>
          <a:lstStyle/>
          <a:p>
            <a:fld id="{CC71CAAA-5167-4039-ADC7-88955C9050A8}" type="slidenum">
              <a:rPr lang="en-US" smtClean="0"/>
              <a:t>5</a:t>
            </a:fld>
            <a:endParaRPr lang="en-US"/>
          </a:p>
        </p:txBody>
      </p:sp>
    </p:spTree>
    <p:extLst>
      <p:ext uri="{BB962C8B-B14F-4D97-AF65-F5344CB8AC3E}">
        <p14:creationId xmlns:p14="http://schemas.microsoft.com/office/powerpoint/2010/main" val="1998650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Tires are one of the easiest components of a vehicle to maintain, but they are frequently overlooked until something goes wrong. Every driver should have a tire pressure gauge in their vehicle, know where it is located, and understand how to use it properly. . While there are a variety of tire pressure gauges, those with electronic readouts might be the easiest for a teen to use.  Tires should be checked at least once a month when the tires are cold.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You can't tell just by looking at the tires. And if a tire looks low, then it's probably very, very low. If one tire seems to deflate more quickly than others, have it checked as it may have picked up a nail and have a slow leak that could later become a blow-out.</a:t>
            </a:r>
          </a:p>
          <a:p>
            <a:endParaRPr lang="en-US" dirty="0"/>
          </a:p>
        </p:txBody>
      </p:sp>
      <p:sp>
        <p:nvSpPr>
          <p:cNvPr id="4" name="Slide Number Placeholder 3"/>
          <p:cNvSpPr>
            <a:spLocks noGrp="1"/>
          </p:cNvSpPr>
          <p:nvPr>
            <p:ph type="sldNum" sz="quarter" idx="5"/>
          </p:nvPr>
        </p:nvSpPr>
        <p:spPr/>
        <p:txBody>
          <a:bodyPr/>
          <a:lstStyle/>
          <a:p>
            <a:fld id="{CC71CAAA-5167-4039-ADC7-88955C9050A8}" type="slidenum">
              <a:rPr lang="en-US" smtClean="0"/>
              <a:t>6</a:t>
            </a:fld>
            <a:endParaRPr lang="en-US"/>
          </a:p>
        </p:txBody>
      </p:sp>
    </p:spTree>
    <p:extLst>
      <p:ext uri="{BB962C8B-B14F-4D97-AF65-F5344CB8AC3E}">
        <p14:creationId xmlns:p14="http://schemas.microsoft.com/office/powerpoint/2010/main" val="3687569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Always follow the inflation pressure recommendations in your vehicle owner’s manual or on the driver’s door jamb.</a:t>
            </a:r>
          </a:p>
          <a:p>
            <a:endParaRPr lang="en-US" dirty="0"/>
          </a:p>
        </p:txBody>
      </p:sp>
      <p:sp>
        <p:nvSpPr>
          <p:cNvPr id="4" name="Slide Number Placeholder 3"/>
          <p:cNvSpPr>
            <a:spLocks noGrp="1"/>
          </p:cNvSpPr>
          <p:nvPr>
            <p:ph type="sldNum" sz="quarter" idx="5"/>
          </p:nvPr>
        </p:nvSpPr>
        <p:spPr/>
        <p:txBody>
          <a:bodyPr/>
          <a:lstStyle/>
          <a:p>
            <a:fld id="{CC71CAAA-5167-4039-ADC7-88955C9050A8}" type="slidenum">
              <a:rPr lang="en-US" smtClean="0"/>
              <a:t>7</a:t>
            </a:fld>
            <a:endParaRPr lang="en-US"/>
          </a:p>
        </p:txBody>
      </p:sp>
    </p:spTree>
    <p:extLst>
      <p:ext uri="{BB962C8B-B14F-4D97-AF65-F5344CB8AC3E}">
        <p14:creationId xmlns:p14="http://schemas.microsoft.com/office/powerpoint/2010/main" val="907792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Check the tread depth of your car’s tires by inserting a quarter upside down into a tire groove. If you can see above Washington’s head at any point, start shopping for new tires.</a:t>
            </a:r>
          </a:p>
          <a:p>
            <a:endParaRPr lang="en-US" dirty="0"/>
          </a:p>
        </p:txBody>
      </p:sp>
      <p:sp>
        <p:nvSpPr>
          <p:cNvPr id="4" name="Slide Number Placeholder 3"/>
          <p:cNvSpPr>
            <a:spLocks noGrp="1"/>
          </p:cNvSpPr>
          <p:nvPr>
            <p:ph type="sldNum" sz="quarter" idx="5"/>
          </p:nvPr>
        </p:nvSpPr>
        <p:spPr/>
        <p:txBody>
          <a:bodyPr/>
          <a:lstStyle/>
          <a:p>
            <a:fld id="{CC71CAAA-5167-4039-ADC7-88955C9050A8}" type="slidenum">
              <a:rPr lang="en-US" smtClean="0"/>
              <a:t>8</a:t>
            </a:fld>
            <a:endParaRPr lang="en-US"/>
          </a:p>
        </p:txBody>
      </p:sp>
    </p:spTree>
    <p:extLst>
      <p:ext uri="{BB962C8B-B14F-4D97-AF65-F5344CB8AC3E}">
        <p14:creationId xmlns:p14="http://schemas.microsoft.com/office/powerpoint/2010/main" val="1177870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ea typeface="Times New Roman" panose="02020603050405020304" pitchFamily="18" charset="0"/>
                <a:cs typeface="Times New Roman" panose="02020603050405020304" pitchFamily="18" charset="0"/>
              </a:rPr>
              <a:t>It seems like common sense, but it's easy to forget to check and then find yourself stuck on the road side with an empty tank. And empty tank also collects condensation, which can lead to all sorts of other issues in your fuel system over time. It's also important to know what octane gas to put in the car. Most cars do well with regular gasoline, but make sure you know if higher octane or diesel gas is needed.</a:t>
            </a:r>
            <a:endParaRPr lang="en-US" dirty="0"/>
          </a:p>
        </p:txBody>
      </p:sp>
      <p:sp>
        <p:nvSpPr>
          <p:cNvPr id="4" name="Slide Number Placeholder 3"/>
          <p:cNvSpPr>
            <a:spLocks noGrp="1"/>
          </p:cNvSpPr>
          <p:nvPr>
            <p:ph type="sldNum" sz="quarter" idx="5"/>
          </p:nvPr>
        </p:nvSpPr>
        <p:spPr/>
        <p:txBody>
          <a:bodyPr/>
          <a:lstStyle/>
          <a:p>
            <a:fld id="{CC71CAAA-5167-4039-ADC7-88955C9050A8}" type="slidenum">
              <a:rPr lang="en-US" smtClean="0"/>
              <a:t>9</a:t>
            </a:fld>
            <a:endParaRPr lang="en-US"/>
          </a:p>
        </p:txBody>
      </p:sp>
    </p:spTree>
    <p:extLst>
      <p:ext uri="{BB962C8B-B14F-4D97-AF65-F5344CB8AC3E}">
        <p14:creationId xmlns:p14="http://schemas.microsoft.com/office/powerpoint/2010/main" val="2674460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Oil keeps all the parts of the engine running smoothly, by reducing friction and keeping metal parts from grating each other. </a:t>
            </a: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Oil also takes dirt and other waste particles away from the engine. When the oil is saturated with engine by-products, it no longer functions well and needs to be changed. Older cars may require more frequent oil changes, so should be checked more often.</a:t>
            </a:r>
          </a:p>
          <a:p>
            <a:endParaRPr lang="en-US" dirty="0"/>
          </a:p>
        </p:txBody>
      </p:sp>
      <p:sp>
        <p:nvSpPr>
          <p:cNvPr id="4" name="Slide Number Placeholder 3"/>
          <p:cNvSpPr>
            <a:spLocks noGrp="1"/>
          </p:cNvSpPr>
          <p:nvPr>
            <p:ph type="sldNum" sz="quarter" idx="5"/>
          </p:nvPr>
        </p:nvSpPr>
        <p:spPr/>
        <p:txBody>
          <a:bodyPr/>
          <a:lstStyle/>
          <a:p>
            <a:fld id="{CC71CAAA-5167-4039-ADC7-88955C9050A8}" type="slidenum">
              <a:rPr lang="en-US" smtClean="0"/>
              <a:t>10</a:t>
            </a:fld>
            <a:endParaRPr lang="en-US"/>
          </a:p>
        </p:txBody>
      </p:sp>
    </p:spTree>
    <p:extLst>
      <p:ext uri="{BB962C8B-B14F-4D97-AF65-F5344CB8AC3E}">
        <p14:creationId xmlns:p14="http://schemas.microsoft.com/office/powerpoint/2010/main" val="2732514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Never touch the oil or radiator cap when hot!</a:t>
            </a:r>
          </a:p>
        </p:txBody>
      </p:sp>
      <p:sp>
        <p:nvSpPr>
          <p:cNvPr id="4" name="Slide Number Placeholder 3"/>
          <p:cNvSpPr>
            <a:spLocks noGrp="1"/>
          </p:cNvSpPr>
          <p:nvPr>
            <p:ph type="sldNum" sz="quarter" idx="5"/>
          </p:nvPr>
        </p:nvSpPr>
        <p:spPr/>
        <p:txBody>
          <a:bodyPr/>
          <a:lstStyle/>
          <a:p>
            <a:fld id="{CC71CAAA-5167-4039-ADC7-88955C9050A8}" type="slidenum">
              <a:rPr lang="en-US" smtClean="0"/>
              <a:t>11</a:t>
            </a:fld>
            <a:endParaRPr lang="en-US"/>
          </a:p>
        </p:txBody>
      </p:sp>
    </p:spTree>
    <p:extLst>
      <p:ext uri="{BB962C8B-B14F-4D97-AF65-F5344CB8AC3E}">
        <p14:creationId xmlns:p14="http://schemas.microsoft.com/office/powerpoint/2010/main" val="1841705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A1D77C-F40F-914B-AC2B-A32003FC0FFA}"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256B5-4744-094F-9C63-B8D85F3F8B6D}" type="slidenum">
              <a:rPr lang="en-US" smtClean="0"/>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2118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A1D77C-F40F-914B-AC2B-A32003FC0FFA}"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256B5-4744-094F-9C63-B8D85F3F8B6D}" type="slidenum">
              <a:rPr lang="en-US" smtClean="0"/>
              <a:t>‹#›</a:t>
            </a:fld>
            <a:endParaRPr lang="en-US"/>
          </a:p>
        </p:txBody>
      </p:sp>
    </p:spTree>
    <p:extLst>
      <p:ext uri="{BB962C8B-B14F-4D97-AF65-F5344CB8AC3E}">
        <p14:creationId xmlns:p14="http://schemas.microsoft.com/office/powerpoint/2010/main" val="2292814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A1D77C-F40F-914B-AC2B-A32003FC0FFA}"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256B5-4744-094F-9C63-B8D85F3F8B6D}" type="slidenum">
              <a:rPr lang="en-US" smtClean="0"/>
              <a:t>‹#›</a:t>
            </a:fld>
            <a:endParaRPr lang="en-US"/>
          </a:p>
        </p:txBody>
      </p:sp>
    </p:spTree>
    <p:extLst>
      <p:ext uri="{BB962C8B-B14F-4D97-AF65-F5344CB8AC3E}">
        <p14:creationId xmlns:p14="http://schemas.microsoft.com/office/powerpoint/2010/main" val="16081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r>
              <a:rPr lang="en-US" smtClean="0"/>
              <a:t>Click to edit Master title style</a:t>
            </a:r>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r>
              <a:rPr lang="en-US" smtClean="0"/>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2A1D77C-F40F-914B-AC2B-A32003FC0FFA}" type="datetimeFigureOut">
              <a:rPr lang="en-US" smtClean="0"/>
              <a:t>1/15/2021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832256B5-4744-094F-9C63-B8D85F3F8B6D}" type="slidenum">
              <a:rPr lang="en-US" smtClean="0"/>
              <a:t>‹#›</a:t>
            </a:fld>
            <a:endParaRPr lang="en-US"/>
          </a:p>
        </p:txBody>
      </p:sp>
    </p:spTree>
    <p:extLst>
      <p:ext uri="{BB962C8B-B14F-4D97-AF65-F5344CB8AC3E}">
        <p14:creationId xmlns:p14="http://schemas.microsoft.com/office/powerpoint/2010/main" val="29720518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92A1D77C-F40F-914B-AC2B-A32003FC0FFA}" type="datetimeFigureOut">
              <a:rPr lang="en-US" smtClean="0"/>
              <a:t>1/15/2021</a:t>
            </a:fld>
            <a:endParaRPr lang="en-US"/>
          </a:p>
        </p:txBody>
      </p:sp>
      <p:sp>
        <p:nvSpPr>
          <p:cNvPr id="5" name="Slide Number Placeholder 4"/>
          <p:cNvSpPr>
            <a:spLocks noGrp="1"/>
          </p:cNvSpPr>
          <p:nvPr>
            <p:ph type="sldNum" sz="quarter" idx="12"/>
          </p:nvPr>
        </p:nvSpPr>
        <p:spPr/>
        <p:txBody>
          <a:bodyPr/>
          <a:lstStyle/>
          <a:p>
            <a:fld id="{832256B5-4744-094F-9C63-B8D85F3F8B6D}" type="slidenum">
              <a:rPr lang="en-US" smtClean="0"/>
              <a:t>‹#›</a:t>
            </a:fld>
            <a:endParaRPr lang="en-US"/>
          </a:p>
        </p:txBody>
      </p:sp>
    </p:spTree>
    <p:extLst>
      <p:ext uri="{BB962C8B-B14F-4D97-AF65-F5344CB8AC3E}">
        <p14:creationId xmlns:p14="http://schemas.microsoft.com/office/powerpoint/2010/main" val="39507037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FDBC2D-8CBB-4D3E-9402-13E17D8E959E}"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FB6FD-A49D-49A1-8A8D-5D3E2980BC08}" type="slidenum">
              <a:rPr lang="en-US" smtClean="0"/>
              <a:t>‹#›</a:t>
            </a:fld>
            <a:endParaRPr lang="en-US"/>
          </a:p>
        </p:txBody>
      </p:sp>
    </p:spTree>
    <p:extLst>
      <p:ext uri="{BB962C8B-B14F-4D97-AF65-F5344CB8AC3E}">
        <p14:creationId xmlns:p14="http://schemas.microsoft.com/office/powerpoint/2010/main" val="3166417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DBC2D-8CBB-4D3E-9402-13E17D8E959E}"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FB6FD-A49D-49A1-8A8D-5D3E2980BC08}" type="slidenum">
              <a:rPr lang="en-US" smtClean="0"/>
              <a:t>‹#›</a:t>
            </a:fld>
            <a:endParaRPr lang="en-US"/>
          </a:p>
        </p:txBody>
      </p:sp>
    </p:spTree>
    <p:extLst>
      <p:ext uri="{BB962C8B-B14F-4D97-AF65-F5344CB8AC3E}">
        <p14:creationId xmlns:p14="http://schemas.microsoft.com/office/powerpoint/2010/main" val="3727350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FDBC2D-8CBB-4D3E-9402-13E17D8E959E}"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FB6FD-A49D-49A1-8A8D-5D3E2980BC08}" type="slidenum">
              <a:rPr lang="en-US" smtClean="0"/>
              <a:t>‹#›</a:t>
            </a:fld>
            <a:endParaRPr lang="en-US"/>
          </a:p>
        </p:txBody>
      </p:sp>
    </p:spTree>
    <p:extLst>
      <p:ext uri="{BB962C8B-B14F-4D97-AF65-F5344CB8AC3E}">
        <p14:creationId xmlns:p14="http://schemas.microsoft.com/office/powerpoint/2010/main" val="3790827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FDBC2D-8CBB-4D3E-9402-13E17D8E959E}"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FB6FD-A49D-49A1-8A8D-5D3E2980BC08}" type="slidenum">
              <a:rPr lang="en-US" smtClean="0"/>
              <a:t>‹#›</a:t>
            </a:fld>
            <a:endParaRPr lang="en-US"/>
          </a:p>
        </p:txBody>
      </p:sp>
    </p:spTree>
    <p:extLst>
      <p:ext uri="{BB962C8B-B14F-4D97-AF65-F5344CB8AC3E}">
        <p14:creationId xmlns:p14="http://schemas.microsoft.com/office/powerpoint/2010/main" val="2435656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DBC2D-8CBB-4D3E-9402-13E17D8E959E}" type="datetimeFigureOut">
              <a:rPr lang="en-US" smtClean="0"/>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0FB6FD-A49D-49A1-8A8D-5D3E2980BC08}" type="slidenum">
              <a:rPr lang="en-US" smtClean="0"/>
              <a:t>‹#›</a:t>
            </a:fld>
            <a:endParaRPr lang="en-US"/>
          </a:p>
        </p:txBody>
      </p:sp>
    </p:spTree>
    <p:extLst>
      <p:ext uri="{BB962C8B-B14F-4D97-AF65-F5344CB8AC3E}">
        <p14:creationId xmlns:p14="http://schemas.microsoft.com/office/powerpoint/2010/main" val="1883750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FDBC2D-8CBB-4D3E-9402-13E17D8E959E}" type="datetimeFigureOut">
              <a:rPr lang="en-US" smtClean="0"/>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0FB6FD-A49D-49A1-8A8D-5D3E2980BC08}" type="slidenum">
              <a:rPr lang="en-US" smtClean="0"/>
              <a:t>‹#›</a:t>
            </a:fld>
            <a:endParaRPr lang="en-US"/>
          </a:p>
        </p:txBody>
      </p:sp>
    </p:spTree>
    <p:extLst>
      <p:ext uri="{BB962C8B-B14F-4D97-AF65-F5344CB8AC3E}">
        <p14:creationId xmlns:p14="http://schemas.microsoft.com/office/powerpoint/2010/main" val="34602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A1D77C-F40F-914B-AC2B-A32003FC0FFA}"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256B5-4744-094F-9C63-B8D85F3F8B6D}" type="slidenum">
              <a:rPr lang="en-US" smtClean="0"/>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63987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DBC2D-8CBB-4D3E-9402-13E17D8E959E}" type="datetimeFigureOut">
              <a:rPr lang="en-US" smtClean="0"/>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0FB6FD-A49D-49A1-8A8D-5D3E2980BC08}" type="slidenum">
              <a:rPr lang="en-US" smtClean="0"/>
              <a:t>‹#›</a:t>
            </a:fld>
            <a:endParaRPr lang="en-US"/>
          </a:p>
        </p:txBody>
      </p:sp>
    </p:spTree>
    <p:extLst>
      <p:ext uri="{BB962C8B-B14F-4D97-AF65-F5344CB8AC3E}">
        <p14:creationId xmlns:p14="http://schemas.microsoft.com/office/powerpoint/2010/main" val="1843587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FDBC2D-8CBB-4D3E-9402-13E17D8E959E}"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FB6FD-A49D-49A1-8A8D-5D3E2980BC08}" type="slidenum">
              <a:rPr lang="en-US" smtClean="0"/>
              <a:t>‹#›</a:t>
            </a:fld>
            <a:endParaRPr lang="en-US"/>
          </a:p>
        </p:txBody>
      </p:sp>
    </p:spTree>
    <p:extLst>
      <p:ext uri="{BB962C8B-B14F-4D97-AF65-F5344CB8AC3E}">
        <p14:creationId xmlns:p14="http://schemas.microsoft.com/office/powerpoint/2010/main" val="4101682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FDBC2D-8CBB-4D3E-9402-13E17D8E959E}"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FB6FD-A49D-49A1-8A8D-5D3E2980BC08}" type="slidenum">
              <a:rPr lang="en-US" smtClean="0"/>
              <a:t>‹#›</a:t>
            </a:fld>
            <a:endParaRPr lang="en-US"/>
          </a:p>
        </p:txBody>
      </p:sp>
    </p:spTree>
    <p:extLst>
      <p:ext uri="{BB962C8B-B14F-4D97-AF65-F5344CB8AC3E}">
        <p14:creationId xmlns:p14="http://schemas.microsoft.com/office/powerpoint/2010/main" val="1629970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DBC2D-8CBB-4D3E-9402-13E17D8E959E}"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FB6FD-A49D-49A1-8A8D-5D3E2980BC08}" type="slidenum">
              <a:rPr lang="en-US" smtClean="0"/>
              <a:t>‹#›</a:t>
            </a:fld>
            <a:endParaRPr lang="en-US"/>
          </a:p>
        </p:txBody>
      </p:sp>
    </p:spTree>
    <p:extLst>
      <p:ext uri="{BB962C8B-B14F-4D97-AF65-F5344CB8AC3E}">
        <p14:creationId xmlns:p14="http://schemas.microsoft.com/office/powerpoint/2010/main" val="3484422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DBC2D-8CBB-4D3E-9402-13E17D8E959E}"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FB6FD-A49D-49A1-8A8D-5D3E2980BC08}" type="slidenum">
              <a:rPr lang="en-US" smtClean="0"/>
              <a:t>‹#›</a:t>
            </a:fld>
            <a:endParaRPr lang="en-US"/>
          </a:p>
        </p:txBody>
      </p:sp>
    </p:spTree>
    <p:extLst>
      <p:ext uri="{BB962C8B-B14F-4D97-AF65-F5344CB8AC3E}">
        <p14:creationId xmlns:p14="http://schemas.microsoft.com/office/powerpoint/2010/main" val="220827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A1D77C-F40F-914B-AC2B-A32003FC0FFA}"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256B5-4744-094F-9C63-B8D85F3F8B6D}" type="slidenum">
              <a:rPr lang="en-US" smtClean="0"/>
              <a:t>‹#›</a:t>
            </a:fld>
            <a:endParaRPr lang="en-US"/>
          </a:p>
        </p:txBody>
      </p:sp>
    </p:spTree>
    <p:extLst>
      <p:ext uri="{BB962C8B-B14F-4D97-AF65-F5344CB8AC3E}">
        <p14:creationId xmlns:p14="http://schemas.microsoft.com/office/powerpoint/2010/main" val="3901583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A1D77C-F40F-914B-AC2B-A32003FC0FFA}"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256B5-4744-094F-9C63-B8D85F3F8B6D}" type="slidenum">
              <a:rPr lang="en-US" smtClean="0"/>
              <a:t>‹#›</a:t>
            </a:fld>
            <a:endParaRPr lang="en-US"/>
          </a:p>
        </p:txBody>
      </p:sp>
    </p:spTree>
    <p:extLst>
      <p:ext uri="{BB962C8B-B14F-4D97-AF65-F5344CB8AC3E}">
        <p14:creationId xmlns:p14="http://schemas.microsoft.com/office/powerpoint/2010/main" val="2139860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A1D77C-F40F-914B-AC2B-A32003FC0FFA}" type="datetimeFigureOut">
              <a:rPr lang="en-US" smtClean="0"/>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256B5-4744-094F-9C63-B8D85F3F8B6D}" type="slidenum">
              <a:rPr lang="en-US" smtClean="0"/>
              <a:t>‹#›</a:t>
            </a:fld>
            <a:endParaRPr lang="en-US"/>
          </a:p>
        </p:txBody>
      </p:sp>
    </p:spTree>
    <p:extLst>
      <p:ext uri="{BB962C8B-B14F-4D97-AF65-F5344CB8AC3E}">
        <p14:creationId xmlns:p14="http://schemas.microsoft.com/office/powerpoint/2010/main" val="44088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A1D77C-F40F-914B-AC2B-A32003FC0FFA}" type="datetimeFigureOut">
              <a:rPr lang="en-US" smtClean="0"/>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256B5-4744-094F-9C63-B8D85F3F8B6D}" type="slidenum">
              <a:rPr lang="en-US" smtClean="0"/>
              <a:t>‹#›</a:t>
            </a:fld>
            <a:endParaRPr lang="en-US"/>
          </a:p>
        </p:txBody>
      </p:sp>
    </p:spTree>
    <p:extLst>
      <p:ext uri="{BB962C8B-B14F-4D97-AF65-F5344CB8AC3E}">
        <p14:creationId xmlns:p14="http://schemas.microsoft.com/office/powerpoint/2010/main" val="1630915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1D77C-F40F-914B-AC2B-A32003FC0FFA}" type="datetimeFigureOut">
              <a:rPr lang="en-US" smtClean="0"/>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256B5-4744-094F-9C63-B8D85F3F8B6D}" type="slidenum">
              <a:rPr lang="en-US" smtClean="0"/>
              <a:t>‹#›</a:t>
            </a:fld>
            <a:endParaRPr lang="en-US"/>
          </a:p>
        </p:txBody>
      </p:sp>
    </p:spTree>
    <p:extLst>
      <p:ext uri="{BB962C8B-B14F-4D97-AF65-F5344CB8AC3E}">
        <p14:creationId xmlns:p14="http://schemas.microsoft.com/office/powerpoint/2010/main" val="291552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A1D77C-F40F-914B-AC2B-A32003FC0FFA}"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256B5-4744-094F-9C63-B8D85F3F8B6D}" type="slidenum">
              <a:rPr lang="en-US" smtClean="0"/>
              <a:t>‹#›</a:t>
            </a:fld>
            <a:endParaRPr lang="en-US"/>
          </a:p>
        </p:txBody>
      </p:sp>
    </p:spTree>
    <p:extLst>
      <p:ext uri="{BB962C8B-B14F-4D97-AF65-F5344CB8AC3E}">
        <p14:creationId xmlns:p14="http://schemas.microsoft.com/office/powerpoint/2010/main" val="311583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A1D77C-F40F-914B-AC2B-A32003FC0FFA}"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256B5-4744-094F-9C63-B8D85F3F8B6D}" type="slidenum">
              <a:rPr lang="en-US" smtClean="0"/>
              <a:t>‹#›</a:t>
            </a:fld>
            <a:endParaRPr lang="en-US"/>
          </a:p>
        </p:txBody>
      </p:sp>
    </p:spTree>
    <p:extLst>
      <p:ext uri="{BB962C8B-B14F-4D97-AF65-F5344CB8AC3E}">
        <p14:creationId xmlns:p14="http://schemas.microsoft.com/office/powerpoint/2010/main" val="517864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1D77C-F40F-914B-AC2B-A32003FC0FFA}" type="datetimeFigureOut">
              <a:rPr lang="en-US" smtClean="0"/>
              <a:t>1/15/2021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256B5-4744-094F-9C63-B8D85F3F8B6D}" type="slidenum">
              <a:rPr lang="en-US" smtClean="0"/>
              <a:t>‹#›</a:t>
            </a:fld>
            <a:endParaRPr lang="en-US"/>
          </a:p>
        </p:txBody>
      </p:sp>
    </p:spTree>
    <p:extLst>
      <p:ext uri="{BB962C8B-B14F-4D97-AF65-F5344CB8AC3E}">
        <p14:creationId xmlns:p14="http://schemas.microsoft.com/office/powerpoint/2010/main" val="254821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DBC2D-8CBB-4D3E-9402-13E17D8E959E}" type="datetimeFigureOut">
              <a:rPr lang="en-US" smtClean="0"/>
              <a:t>1/15/2021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FB6FD-A49D-49A1-8A8D-5D3E2980BC08}" type="slidenum">
              <a:rPr lang="en-US" smtClean="0"/>
              <a:t>‹#›</a:t>
            </a:fld>
            <a:endParaRPr lang="en-US"/>
          </a:p>
        </p:txBody>
      </p:sp>
    </p:spTree>
    <p:extLst>
      <p:ext uri="{BB962C8B-B14F-4D97-AF65-F5344CB8AC3E}">
        <p14:creationId xmlns:p14="http://schemas.microsoft.com/office/powerpoint/2010/main" val="146699782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F72C3E-A21C-1440-BFE5-825C884F3D49}"/>
              </a:ext>
            </a:extLst>
          </p:cNvPr>
          <p:cNvSpPr txBox="1"/>
          <p:nvPr/>
        </p:nvSpPr>
        <p:spPr>
          <a:xfrm>
            <a:off x="595346" y="3890158"/>
            <a:ext cx="8563232" cy="830997"/>
          </a:xfrm>
          <a:prstGeom prst="rect">
            <a:avLst/>
          </a:prstGeom>
          <a:noFill/>
        </p:spPr>
        <p:txBody>
          <a:bodyPr wrap="square" rtlCol="0">
            <a:spAutoFit/>
          </a:bodyPr>
          <a:lstStyle/>
          <a:p>
            <a:r>
              <a:rPr lang="en-US" sz="4800" dirty="0">
                <a:solidFill>
                  <a:schemeClr val="bg1"/>
                </a:solidFill>
                <a:latin typeface="Arial" panose="020B0604020202020204" pitchFamily="34" charset="0"/>
                <a:cs typeface="Arial" panose="020B0604020202020204" pitchFamily="34" charset="0"/>
              </a:rPr>
              <a:t>Car Care &amp; Basic Maintenance</a:t>
            </a:r>
          </a:p>
        </p:txBody>
      </p:sp>
      <p:sp>
        <p:nvSpPr>
          <p:cNvPr id="6" name="TextBox 5">
            <a:extLst>
              <a:ext uri="{FF2B5EF4-FFF2-40B4-BE49-F238E27FC236}">
                <a16:creationId xmlns:a16="http://schemas.microsoft.com/office/drawing/2014/main" id="{239BC4E2-42C8-8847-AC6D-6FCD2063C97B}"/>
              </a:ext>
            </a:extLst>
          </p:cNvPr>
          <p:cNvSpPr txBox="1"/>
          <p:nvPr/>
        </p:nvSpPr>
        <p:spPr>
          <a:xfrm>
            <a:off x="595346" y="5922728"/>
            <a:ext cx="8563232" cy="477054"/>
          </a:xfrm>
          <a:prstGeom prst="rect">
            <a:avLst/>
          </a:prstGeom>
          <a:noFill/>
        </p:spPr>
        <p:txBody>
          <a:bodyPr wrap="square" rtlCol="0">
            <a:spAutoFit/>
          </a:bodyPr>
          <a:lstStyle/>
          <a:p>
            <a:r>
              <a:rPr lang="en-US" sz="2500" dirty="0">
                <a:solidFill>
                  <a:schemeClr val="bg1"/>
                </a:solidFill>
                <a:latin typeface="Arial" panose="020B0604020202020204" pitchFamily="34" charset="0"/>
                <a:cs typeface="Arial" panose="020B0604020202020204" pitchFamily="34" charset="0"/>
              </a:rPr>
              <a:t>For Teens</a:t>
            </a:r>
          </a:p>
        </p:txBody>
      </p:sp>
    </p:spTree>
    <p:extLst>
      <p:ext uri="{BB962C8B-B14F-4D97-AF65-F5344CB8AC3E}">
        <p14:creationId xmlns:p14="http://schemas.microsoft.com/office/powerpoint/2010/main" val="1676788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D0A8C7-F608-4732-AFEE-2B676E2CEE60}"/>
              </a:ext>
            </a:extLst>
          </p:cNvPr>
          <p:cNvSpPr>
            <a:spLocks noGrp="1"/>
          </p:cNvSpPr>
          <p:nvPr>
            <p:ph type="title"/>
          </p:nvPr>
        </p:nvSpPr>
        <p:spPr>
          <a:xfrm>
            <a:off x="257244" y="365125"/>
            <a:ext cx="9374945" cy="1325563"/>
          </a:xfrm>
        </p:spPr>
        <p:txBody>
          <a:bodyPr>
            <a:normAutofit/>
          </a:bodyPr>
          <a:lstStyle/>
          <a:p>
            <a:pPr algn="ctr"/>
            <a:r>
              <a:rPr lang="en-US" sz="6000" dirty="0">
                <a:solidFill>
                  <a:schemeClr val="bg1"/>
                </a:solidFill>
              </a:rPr>
              <a:t>Oil</a:t>
            </a:r>
          </a:p>
        </p:txBody>
      </p:sp>
      <p:sp>
        <p:nvSpPr>
          <p:cNvPr id="5" name="Content Placeholder 4">
            <a:extLst>
              <a:ext uri="{FF2B5EF4-FFF2-40B4-BE49-F238E27FC236}">
                <a16:creationId xmlns:a16="http://schemas.microsoft.com/office/drawing/2014/main" id="{C49B1EAA-E47B-4C1E-840F-66730413F602}"/>
              </a:ext>
            </a:extLst>
          </p:cNvPr>
          <p:cNvSpPr>
            <a:spLocks noGrp="1"/>
          </p:cNvSpPr>
          <p:nvPr>
            <p:ph idx="1"/>
          </p:nvPr>
        </p:nvSpPr>
        <p:spPr>
          <a:xfrm>
            <a:off x="838200" y="1825625"/>
            <a:ext cx="8213035" cy="4351338"/>
          </a:xfrm>
        </p:spPr>
        <p:txBody>
          <a:bodyPr>
            <a:normAutofit/>
          </a:bodyPr>
          <a:lstStyle/>
          <a:p>
            <a:pPr marL="0" indent="0">
              <a:buNone/>
            </a:pPr>
            <a:endParaRPr lang="en-US" sz="3200" b="1" dirty="0">
              <a:solidFill>
                <a:schemeClr val="bg1"/>
              </a:solidFill>
            </a:endParaRPr>
          </a:p>
          <a:p>
            <a:pPr marL="0" indent="0">
              <a:buNone/>
            </a:pPr>
            <a:r>
              <a:rPr lang="en-US" sz="3200" dirty="0">
                <a:solidFill>
                  <a:schemeClr val="bg1"/>
                </a:solidFill>
              </a:rPr>
              <a:t>The type of engine oil, the age and make of your vehicle and driving habits dictate when to change engine oil. </a:t>
            </a:r>
          </a:p>
          <a:p>
            <a:pPr marL="0" indent="0">
              <a:buNone/>
            </a:pPr>
            <a:endParaRPr lang="en-US" sz="3200" b="1" dirty="0">
              <a:solidFill>
                <a:schemeClr val="bg1"/>
              </a:solidFill>
            </a:endParaRPr>
          </a:p>
          <a:p>
            <a:pPr marL="0" indent="0">
              <a:buNone/>
            </a:pPr>
            <a:r>
              <a:rPr lang="en-US" sz="3200" dirty="0">
                <a:solidFill>
                  <a:schemeClr val="bg1"/>
                </a:solidFill>
              </a:rPr>
              <a:t>Always refer to the </a:t>
            </a:r>
            <a:r>
              <a:rPr lang="en-US" sz="3200" dirty="0" smtClean="0">
                <a:solidFill>
                  <a:schemeClr val="bg1"/>
                </a:solidFill>
              </a:rPr>
              <a:t>owner’s manual.</a:t>
            </a:r>
            <a:endParaRPr lang="en-US" sz="3200" dirty="0"/>
          </a:p>
        </p:txBody>
      </p:sp>
    </p:spTree>
    <p:extLst>
      <p:ext uri="{BB962C8B-B14F-4D97-AF65-F5344CB8AC3E}">
        <p14:creationId xmlns:p14="http://schemas.microsoft.com/office/powerpoint/2010/main" val="3915127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D0A8C7-F608-4732-AFEE-2B676E2CEE60}"/>
              </a:ext>
            </a:extLst>
          </p:cNvPr>
          <p:cNvSpPr>
            <a:spLocks noGrp="1"/>
          </p:cNvSpPr>
          <p:nvPr>
            <p:ph type="title"/>
          </p:nvPr>
        </p:nvSpPr>
        <p:spPr>
          <a:xfrm>
            <a:off x="838200" y="365125"/>
            <a:ext cx="8952914" cy="1325563"/>
          </a:xfrm>
        </p:spPr>
        <p:txBody>
          <a:bodyPr>
            <a:normAutofit/>
          </a:bodyPr>
          <a:lstStyle/>
          <a:p>
            <a:pPr algn="ctr"/>
            <a:r>
              <a:rPr lang="en-US" sz="6000" dirty="0">
                <a:solidFill>
                  <a:schemeClr val="bg1"/>
                </a:solidFill>
              </a:rPr>
              <a:t>Oil Cap</a:t>
            </a:r>
          </a:p>
        </p:txBody>
      </p:sp>
      <p:pic>
        <p:nvPicPr>
          <p:cNvPr id="6" name="Content Placeholder 4" descr="oil cap.jpg">
            <a:extLst>
              <a:ext uri="{FF2B5EF4-FFF2-40B4-BE49-F238E27FC236}">
                <a16:creationId xmlns:a16="http://schemas.microsoft.com/office/drawing/2014/main" id="{B6760B6A-1B2D-4EF8-9B76-7CEB3689C28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1216" b="21216"/>
          <a:stretch>
            <a:fillRect/>
          </a:stretch>
        </p:blipFill>
        <p:spPr>
          <a:xfrm>
            <a:off x="0" y="2232025"/>
            <a:ext cx="7356475" cy="3538538"/>
          </a:xfrm>
        </p:spPr>
      </p:pic>
    </p:spTree>
    <p:extLst>
      <p:ext uri="{BB962C8B-B14F-4D97-AF65-F5344CB8AC3E}">
        <p14:creationId xmlns:p14="http://schemas.microsoft.com/office/powerpoint/2010/main" val="3214995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D0A8C7-F608-4732-AFEE-2B676E2CEE60}"/>
              </a:ext>
            </a:extLst>
          </p:cNvPr>
          <p:cNvSpPr>
            <a:spLocks noGrp="1"/>
          </p:cNvSpPr>
          <p:nvPr>
            <p:ph type="title"/>
          </p:nvPr>
        </p:nvSpPr>
        <p:spPr/>
        <p:txBody>
          <a:bodyPr>
            <a:normAutofit fontScale="90000"/>
          </a:bodyPr>
          <a:lstStyle/>
          <a:p>
            <a:pPr algn="ctr"/>
            <a:r>
              <a:rPr lang="en-US" sz="6600" dirty="0">
                <a:solidFill>
                  <a:schemeClr val="bg1"/>
                </a:solidFill>
              </a:rPr>
              <a:t/>
            </a:r>
            <a:br>
              <a:rPr lang="en-US" sz="6600" dirty="0">
                <a:solidFill>
                  <a:schemeClr val="bg1"/>
                </a:solidFill>
              </a:rPr>
            </a:br>
            <a:r>
              <a:rPr lang="en-US" sz="6600" dirty="0">
                <a:solidFill>
                  <a:schemeClr val="bg1"/>
                </a:solidFill>
              </a:rPr>
              <a:t> </a:t>
            </a:r>
          </a:p>
        </p:txBody>
      </p:sp>
      <p:sp>
        <p:nvSpPr>
          <p:cNvPr id="5" name="Content Placeholder 4">
            <a:extLst>
              <a:ext uri="{FF2B5EF4-FFF2-40B4-BE49-F238E27FC236}">
                <a16:creationId xmlns:a16="http://schemas.microsoft.com/office/drawing/2014/main" id="{34F5B90C-F875-42DB-BF90-557EB9B99156}"/>
              </a:ext>
            </a:extLst>
          </p:cNvPr>
          <p:cNvSpPr>
            <a:spLocks noGrp="1"/>
          </p:cNvSpPr>
          <p:nvPr>
            <p:ph idx="1"/>
          </p:nvPr>
        </p:nvSpPr>
        <p:spPr/>
        <p:txBody>
          <a:bodyPr>
            <a:normAutofit/>
          </a:bodyPr>
          <a:lstStyle/>
          <a:p>
            <a:pPr marL="0" indent="0">
              <a:buNone/>
            </a:pPr>
            <a:r>
              <a:rPr lang="en-US" dirty="0">
                <a:solidFill>
                  <a:schemeClr val="bg1"/>
                </a:solidFill>
              </a:rPr>
              <a:t> 						</a:t>
            </a:r>
          </a:p>
        </p:txBody>
      </p:sp>
      <p:sp>
        <p:nvSpPr>
          <p:cNvPr id="6" name="Content Placeholder 5">
            <a:extLst>
              <a:ext uri="{FF2B5EF4-FFF2-40B4-BE49-F238E27FC236}">
                <a16:creationId xmlns:a16="http://schemas.microsoft.com/office/drawing/2014/main" id="{208E90CC-6568-4CBD-8263-DA1B03437BDA}"/>
              </a:ext>
            </a:extLst>
          </p:cNvPr>
          <p:cNvSpPr>
            <a:spLocks noGrp="1"/>
          </p:cNvSpPr>
          <p:nvPr>
            <p:ph sz="half" idx="4294967295"/>
          </p:nvPr>
        </p:nvSpPr>
        <p:spPr>
          <a:xfrm>
            <a:off x="838200" y="365125"/>
            <a:ext cx="8039100" cy="5811838"/>
          </a:xfrm>
        </p:spPr>
        <p:txBody>
          <a:bodyPr>
            <a:normAutofit/>
          </a:bodyPr>
          <a:lstStyle/>
          <a:p>
            <a:pPr lvl="1"/>
            <a:endParaRPr lang="en-US" sz="4000" dirty="0">
              <a:solidFill>
                <a:schemeClr val="bg1"/>
              </a:solidFill>
            </a:endParaRPr>
          </a:p>
          <a:p>
            <a:pPr marL="457200" lvl="1" indent="0">
              <a:buNone/>
            </a:pPr>
            <a:r>
              <a:rPr lang="en-US" sz="4000" dirty="0">
                <a:solidFill>
                  <a:schemeClr val="bg1"/>
                </a:solidFill>
              </a:rPr>
              <a:t>			</a:t>
            </a:r>
            <a:r>
              <a:rPr lang="en-US" sz="6000" dirty="0">
                <a:solidFill>
                  <a:schemeClr val="bg1"/>
                </a:solidFill>
              </a:rPr>
              <a:t>Coolant</a:t>
            </a:r>
          </a:p>
          <a:p>
            <a:pPr marL="457200" lvl="1" indent="0">
              <a:buNone/>
            </a:pPr>
            <a:endParaRPr lang="en-US" sz="3800" dirty="0">
              <a:solidFill>
                <a:schemeClr val="bg1"/>
              </a:solidFill>
            </a:endParaRPr>
          </a:p>
          <a:p>
            <a:pPr marL="457200" lvl="1" indent="0">
              <a:buNone/>
            </a:pPr>
            <a:r>
              <a:rPr lang="en-US" sz="3200" dirty="0">
                <a:solidFill>
                  <a:schemeClr val="bg1"/>
                </a:solidFill>
              </a:rPr>
              <a:t>An overheated engine can suddenly stop at an inconvenient time and place. It's frustrating when this happens, especially since it's a scenario that can easily be avoided. </a:t>
            </a:r>
            <a:endParaRPr lang="en-US" sz="3200" dirty="0"/>
          </a:p>
        </p:txBody>
      </p:sp>
    </p:spTree>
    <p:extLst>
      <p:ext uri="{BB962C8B-B14F-4D97-AF65-F5344CB8AC3E}">
        <p14:creationId xmlns:p14="http://schemas.microsoft.com/office/powerpoint/2010/main" val="3856948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D0A8C7-F608-4732-AFEE-2B676E2CEE60}"/>
              </a:ext>
            </a:extLst>
          </p:cNvPr>
          <p:cNvSpPr>
            <a:spLocks noGrp="1"/>
          </p:cNvSpPr>
          <p:nvPr>
            <p:ph type="title"/>
          </p:nvPr>
        </p:nvSpPr>
        <p:spPr/>
        <p:txBody>
          <a:bodyPr>
            <a:normAutofit fontScale="90000"/>
          </a:bodyPr>
          <a:lstStyle/>
          <a:p>
            <a:pPr algn="ctr"/>
            <a:r>
              <a:rPr lang="en-US" sz="6600" dirty="0">
                <a:solidFill>
                  <a:schemeClr val="bg1"/>
                </a:solidFill>
              </a:rPr>
              <a:t/>
            </a:r>
            <a:br>
              <a:rPr lang="en-US" sz="6600" dirty="0">
                <a:solidFill>
                  <a:schemeClr val="bg1"/>
                </a:solidFill>
              </a:rPr>
            </a:br>
            <a:r>
              <a:rPr lang="en-US" sz="6600" dirty="0">
                <a:solidFill>
                  <a:schemeClr val="bg1"/>
                </a:solidFill>
              </a:rPr>
              <a:t> </a:t>
            </a:r>
          </a:p>
        </p:txBody>
      </p:sp>
      <p:sp>
        <p:nvSpPr>
          <p:cNvPr id="5" name="Content Placeholder 4">
            <a:extLst>
              <a:ext uri="{FF2B5EF4-FFF2-40B4-BE49-F238E27FC236}">
                <a16:creationId xmlns:a16="http://schemas.microsoft.com/office/drawing/2014/main" id="{34F5B90C-F875-42DB-BF90-557EB9B99156}"/>
              </a:ext>
            </a:extLst>
          </p:cNvPr>
          <p:cNvSpPr>
            <a:spLocks noGrp="1"/>
          </p:cNvSpPr>
          <p:nvPr>
            <p:ph idx="1"/>
          </p:nvPr>
        </p:nvSpPr>
        <p:spPr/>
        <p:txBody>
          <a:bodyPr/>
          <a:lstStyle/>
          <a:p>
            <a:pPr marL="0" indent="0">
              <a:buNone/>
            </a:pPr>
            <a:r>
              <a:rPr lang="en-US" dirty="0">
                <a:solidFill>
                  <a:schemeClr val="bg1"/>
                </a:solidFill>
              </a:rPr>
              <a:t> 						</a:t>
            </a:r>
          </a:p>
        </p:txBody>
      </p:sp>
      <p:sp>
        <p:nvSpPr>
          <p:cNvPr id="6" name="Content Placeholder 5">
            <a:extLst>
              <a:ext uri="{FF2B5EF4-FFF2-40B4-BE49-F238E27FC236}">
                <a16:creationId xmlns:a16="http://schemas.microsoft.com/office/drawing/2014/main" id="{208E90CC-6568-4CBD-8263-DA1B03437BDA}"/>
              </a:ext>
            </a:extLst>
          </p:cNvPr>
          <p:cNvSpPr>
            <a:spLocks noGrp="1"/>
          </p:cNvSpPr>
          <p:nvPr>
            <p:ph sz="half" idx="4294967295"/>
          </p:nvPr>
        </p:nvSpPr>
        <p:spPr>
          <a:xfrm>
            <a:off x="566737" y="801688"/>
            <a:ext cx="11058525" cy="4802187"/>
          </a:xfrm>
        </p:spPr>
        <p:txBody>
          <a:bodyPr>
            <a:normAutofit/>
          </a:bodyPr>
          <a:lstStyle/>
          <a:p>
            <a:pPr marL="3200400" lvl="7" indent="0">
              <a:buNone/>
            </a:pPr>
            <a:r>
              <a:rPr lang="en-US" sz="6000" dirty="0">
                <a:solidFill>
                  <a:schemeClr val="bg1"/>
                </a:solidFill>
              </a:rPr>
              <a:t>Lights</a:t>
            </a:r>
          </a:p>
          <a:p>
            <a:pPr marL="457200" lvl="1" indent="0">
              <a:buNone/>
            </a:pPr>
            <a:endParaRPr lang="en-US" sz="8000" dirty="0">
              <a:solidFill>
                <a:schemeClr val="bg1"/>
              </a:solidFill>
            </a:endParaRPr>
          </a:p>
          <a:p>
            <a:pPr marL="457200" lvl="1" indent="0">
              <a:buNone/>
            </a:pPr>
            <a:endParaRPr lang="en-US" sz="8000" dirty="0">
              <a:solidFill>
                <a:schemeClr val="bg1"/>
              </a:solidFill>
            </a:endParaRPr>
          </a:p>
          <a:p>
            <a:pPr marL="457200" lvl="1" indent="0">
              <a:buNone/>
            </a:pPr>
            <a:endParaRPr lang="en-US" sz="8000" dirty="0">
              <a:solidFill>
                <a:schemeClr val="bg1"/>
              </a:solidFill>
            </a:endParaRPr>
          </a:p>
          <a:p>
            <a:pPr marL="457200" lvl="1" indent="0">
              <a:buNone/>
            </a:pPr>
            <a:endParaRPr lang="en-US" sz="8000" dirty="0">
              <a:solidFill>
                <a:schemeClr val="bg1"/>
              </a:solidFill>
            </a:endParaRPr>
          </a:p>
          <a:p>
            <a:pPr marL="457200" lvl="1" indent="0">
              <a:buNone/>
            </a:pPr>
            <a:endParaRPr lang="en-US" sz="8000" dirty="0">
              <a:solidFill>
                <a:schemeClr val="bg1"/>
              </a:solidFill>
            </a:endParaRPr>
          </a:p>
          <a:p>
            <a:pPr marL="457200" lvl="1" indent="0">
              <a:buNone/>
            </a:pPr>
            <a:endParaRPr lang="en-US" sz="8000" dirty="0">
              <a:solidFill>
                <a:schemeClr val="bg1"/>
              </a:solidFill>
            </a:endParaRPr>
          </a:p>
          <a:p>
            <a:pPr lvl="1"/>
            <a:endParaRPr lang="en-US" sz="8000" dirty="0">
              <a:solidFill>
                <a:schemeClr val="bg1"/>
              </a:solidFill>
            </a:endParaRPr>
          </a:p>
        </p:txBody>
      </p:sp>
      <p:sp>
        <p:nvSpPr>
          <p:cNvPr id="2" name="Rectangle 1">
            <a:extLst>
              <a:ext uri="{FF2B5EF4-FFF2-40B4-BE49-F238E27FC236}">
                <a16:creationId xmlns:a16="http://schemas.microsoft.com/office/drawing/2014/main" id="{B1647D3B-07F8-46A7-9F32-B2EBF622C7DD}"/>
              </a:ext>
            </a:extLst>
          </p:cNvPr>
          <p:cNvSpPr/>
          <p:nvPr/>
        </p:nvSpPr>
        <p:spPr>
          <a:xfrm>
            <a:off x="1589649" y="2127422"/>
            <a:ext cx="7427742" cy="2431435"/>
          </a:xfrm>
          <a:prstGeom prst="rect">
            <a:avLst/>
          </a:prstGeom>
        </p:spPr>
        <p:txBody>
          <a:bodyPr wrap="square">
            <a:spAutoFit/>
          </a:bodyPr>
          <a:lstStyle/>
          <a:p>
            <a:endParaRPr lang="en-US" sz="2800" dirty="0">
              <a:solidFill>
                <a:schemeClr val="bg1"/>
              </a:solidFill>
              <a:ea typeface="Times New Roman" panose="02020603050405020304" pitchFamily="18" charset="0"/>
            </a:endParaRPr>
          </a:p>
          <a:p>
            <a:endParaRPr lang="en-US" sz="2800" dirty="0">
              <a:solidFill>
                <a:schemeClr val="bg1"/>
              </a:solidFill>
              <a:ea typeface="Times New Roman" panose="02020603050405020304" pitchFamily="18" charset="0"/>
            </a:endParaRPr>
          </a:p>
          <a:p>
            <a:r>
              <a:rPr lang="en-US" sz="3200" dirty="0">
                <a:solidFill>
                  <a:schemeClr val="bg1"/>
                </a:solidFill>
                <a:ea typeface="Times New Roman" panose="02020603050405020304" pitchFamily="18" charset="0"/>
              </a:rPr>
              <a:t>Drivers use the car lights to communicate with fellow drivers, so driving with faulty or broken lights can lead to a serious crash. </a:t>
            </a:r>
          </a:p>
        </p:txBody>
      </p:sp>
    </p:spTree>
    <p:extLst>
      <p:ext uri="{BB962C8B-B14F-4D97-AF65-F5344CB8AC3E}">
        <p14:creationId xmlns:p14="http://schemas.microsoft.com/office/powerpoint/2010/main" val="1932408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D0A8C7-F608-4732-AFEE-2B676E2CEE60}"/>
              </a:ext>
            </a:extLst>
          </p:cNvPr>
          <p:cNvSpPr>
            <a:spLocks noGrp="1"/>
          </p:cNvSpPr>
          <p:nvPr>
            <p:ph type="title"/>
          </p:nvPr>
        </p:nvSpPr>
        <p:spPr>
          <a:xfrm>
            <a:off x="519545" y="500062"/>
            <a:ext cx="8741899" cy="1325563"/>
          </a:xfrm>
        </p:spPr>
        <p:txBody>
          <a:bodyPr>
            <a:normAutofit/>
          </a:bodyPr>
          <a:lstStyle/>
          <a:p>
            <a:pPr algn="ctr"/>
            <a:r>
              <a:rPr lang="en-US" sz="6000" dirty="0">
                <a:solidFill>
                  <a:schemeClr val="bg1"/>
                </a:solidFill>
              </a:rPr>
              <a:t>Instrument Panel</a:t>
            </a:r>
          </a:p>
        </p:txBody>
      </p:sp>
      <p:sp>
        <p:nvSpPr>
          <p:cNvPr id="5" name="Content Placeholder 4">
            <a:extLst>
              <a:ext uri="{FF2B5EF4-FFF2-40B4-BE49-F238E27FC236}">
                <a16:creationId xmlns:a16="http://schemas.microsoft.com/office/drawing/2014/main" id="{34F5B90C-F875-42DB-BF90-557EB9B99156}"/>
              </a:ext>
            </a:extLst>
          </p:cNvPr>
          <p:cNvSpPr>
            <a:spLocks noGrp="1"/>
          </p:cNvSpPr>
          <p:nvPr>
            <p:ph idx="1"/>
          </p:nvPr>
        </p:nvSpPr>
        <p:spPr>
          <a:xfrm>
            <a:off x="838201" y="1825625"/>
            <a:ext cx="8741898" cy="4351338"/>
          </a:xfrm>
        </p:spPr>
        <p:txBody>
          <a:bodyPr/>
          <a:lstStyle/>
          <a:p>
            <a:pPr marL="0" indent="0">
              <a:buNone/>
            </a:pPr>
            <a:endParaRPr lang="en-US" dirty="0">
              <a:solidFill>
                <a:schemeClr val="bg1"/>
              </a:solidFill>
            </a:endParaRPr>
          </a:p>
          <a:p>
            <a:pPr marL="0" indent="0">
              <a:buNone/>
            </a:pPr>
            <a:r>
              <a:rPr lang="en-US" sz="3200" dirty="0">
                <a:solidFill>
                  <a:schemeClr val="bg1"/>
                </a:solidFill>
              </a:rPr>
              <a:t>The instrument panel helpfully displays warning lights when something is working improperly or running low. These lights will inform drivers when the oil needs to be changed, the engine needs to be checked, etc. You can refer to the owner's manual for the correct response for every warning </a:t>
            </a:r>
            <a:r>
              <a:rPr lang="en-US" sz="3200" dirty="0" smtClean="0">
                <a:solidFill>
                  <a:schemeClr val="bg1"/>
                </a:solidFill>
              </a:rPr>
              <a:t>light</a:t>
            </a:r>
            <a:r>
              <a:rPr lang="en-US" sz="3200" dirty="0">
                <a:solidFill>
                  <a:schemeClr val="bg1"/>
                </a:solidFill>
              </a:rPr>
              <a:t>.</a:t>
            </a:r>
          </a:p>
          <a:p>
            <a:endParaRPr lang="en-US" dirty="0">
              <a:solidFill>
                <a:schemeClr val="bg1"/>
              </a:solidFill>
            </a:endParaRPr>
          </a:p>
        </p:txBody>
      </p:sp>
    </p:spTree>
    <p:extLst>
      <p:ext uri="{BB962C8B-B14F-4D97-AF65-F5344CB8AC3E}">
        <p14:creationId xmlns:p14="http://schemas.microsoft.com/office/powerpoint/2010/main" val="2293943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D0A8C7-F608-4732-AFEE-2B676E2CEE60}"/>
              </a:ext>
            </a:extLst>
          </p:cNvPr>
          <p:cNvSpPr>
            <a:spLocks noGrp="1"/>
          </p:cNvSpPr>
          <p:nvPr>
            <p:ph type="title"/>
          </p:nvPr>
        </p:nvSpPr>
        <p:spPr/>
        <p:txBody>
          <a:bodyPr>
            <a:normAutofit fontScale="90000"/>
          </a:bodyPr>
          <a:lstStyle/>
          <a:p>
            <a:pPr algn="ctr"/>
            <a:r>
              <a:rPr lang="en-US" sz="6600" dirty="0">
                <a:solidFill>
                  <a:schemeClr val="bg1"/>
                </a:solidFill>
              </a:rPr>
              <a:t/>
            </a:r>
            <a:br>
              <a:rPr lang="en-US" sz="6600" dirty="0">
                <a:solidFill>
                  <a:schemeClr val="bg1"/>
                </a:solidFill>
              </a:rPr>
            </a:br>
            <a:r>
              <a:rPr lang="en-US" sz="6600" dirty="0">
                <a:solidFill>
                  <a:schemeClr val="bg1"/>
                </a:solidFill>
              </a:rPr>
              <a:t> </a:t>
            </a:r>
          </a:p>
        </p:txBody>
      </p:sp>
      <p:sp>
        <p:nvSpPr>
          <p:cNvPr id="5" name="Content Placeholder 4">
            <a:extLst>
              <a:ext uri="{FF2B5EF4-FFF2-40B4-BE49-F238E27FC236}">
                <a16:creationId xmlns:a16="http://schemas.microsoft.com/office/drawing/2014/main" id="{34F5B90C-F875-42DB-BF90-557EB9B99156}"/>
              </a:ext>
            </a:extLst>
          </p:cNvPr>
          <p:cNvSpPr>
            <a:spLocks noGrp="1"/>
          </p:cNvSpPr>
          <p:nvPr>
            <p:ph idx="1"/>
          </p:nvPr>
        </p:nvSpPr>
        <p:spPr/>
        <p:txBody>
          <a:bodyPr>
            <a:normAutofit/>
          </a:bodyPr>
          <a:lstStyle/>
          <a:p>
            <a:pPr marL="0" indent="0">
              <a:buNone/>
            </a:pPr>
            <a:r>
              <a:rPr lang="en-US" dirty="0">
                <a:solidFill>
                  <a:schemeClr val="bg1"/>
                </a:solidFill>
              </a:rPr>
              <a:t> 						</a:t>
            </a:r>
          </a:p>
        </p:txBody>
      </p:sp>
      <p:sp>
        <p:nvSpPr>
          <p:cNvPr id="6" name="Content Placeholder 5">
            <a:extLst>
              <a:ext uri="{FF2B5EF4-FFF2-40B4-BE49-F238E27FC236}">
                <a16:creationId xmlns:a16="http://schemas.microsoft.com/office/drawing/2014/main" id="{208E90CC-6568-4CBD-8263-DA1B03437BDA}"/>
              </a:ext>
            </a:extLst>
          </p:cNvPr>
          <p:cNvSpPr>
            <a:spLocks noGrp="1"/>
          </p:cNvSpPr>
          <p:nvPr>
            <p:ph sz="half" idx="4294967295"/>
          </p:nvPr>
        </p:nvSpPr>
        <p:spPr>
          <a:xfrm>
            <a:off x="706582" y="746413"/>
            <a:ext cx="8258175" cy="5067300"/>
          </a:xfrm>
        </p:spPr>
        <p:txBody>
          <a:bodyPr>
            <a:normAutofit/>
          </a:bodyPr>
          <a:lstStyle/>
          <a:p>
            <a:pPr marL="0" indent="0">
              <a:buNone/>
            </a:pPr>
            <a:r>
              <a:rPr lang="en-US" sz="8000" b="1" dirty="0">
                <a:solidFill>
                  <a:schemeClr val="bg1"/>
                </a:solidFill>
              </a:rPr>
              <a:t>	  </a:t>
            </a:r>
            <a:r>
              <a:rPr lang="en-US" sz="6000" dirty="0">
                <a:solidFill>
                  <a:schemeClr val="bg1"/>
                </a:solidFill>
              </a:rPr>
              <a:t>Car Cleanliness</a:t>
            </a:r>
          </a:p>
          <a:p>
            <a:pPr marL="0" indent="0">
              <a:buNone/>
            </a:pPr>
            <a:r>
              <a:rPr lang="en-US" sz="3200" dirty="0">
                <a:solidFill>
                  <a:schemeClr val="bg1"/>
                </a:solidFill>
              </a:rPr>
              <a:t>A regular car wash will make a vehicle cleaner and safer. A dirty windshield can get in the way of driving especially in conditions with less-than-ideal visibility e.g. rain or fog weather conditions. Even a driver with perfect vision will have a harder time navigating with a dirty windshield. </a:t>
            </a:r>
            <a:endParaRPr lang="en-US" dirty="0"/>
          </a:p>
        </p:txBody>
      </p:sp>
    </p:spTree>
    <p:extLst>
      <p:ext uri="{BB962C8B-B14F-4D97-AF65-F5344CB8AC3E}">
        <p14:creationId xmlns:p14="http://schemas.microsoft.com/office/powerpoint/2010/main" val="270255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D0A8C7-F608-4732-AFEE-2B676E2CEE60}"/>
              </a:ext>
            </a:extLst>
          </p:cNvPr>
          <p:cNvSpPr>
            <a:spLocks noGrp="1"/>
          </p:cNvSpPr>
          <p:nvPr>
            <p:ph type="title"/>
          </p:nvPr>
        </p:nvSpPr>
        <p:spPr>
          <a:xfrm>
            <a:off x="131618" y="397741"/>
            <a:ext cx="10515600" cy="1325563"/>
          </a:xfrm>
        </p:spPr>
        <p:txBody>
          <a:bodyPr/>
          <a:lstStyle/>
          <a:p>
            <a:pPr algn="ctr"/>
            <a:r>
              <a:rPr lang="en-US" dirty="0">
                <a:solidFill>
                  <a:schemeClr val="bg1"/>
                </a:solidFill>
              </a:rPr>
              <a:t>Wiper Fluid</a:t>
            </a:r>
          </a:p>
        </p:txBody>
      </p:sp>
      <p:pic>
        <p:nvPicPr>
          <p:cNvPr id="6" name="Content Placeholder 4" descr="check-windshield-fluid-level-transparent-reservoir.jpg">
            <a:extLst>
              <a:ext uri="{FF2B5EF4-FFF2-40B4-BE49-F238E27FC236}">
                <a16:creationId xmlns:a16="http://schemas.microsoft.com/office/drawing/2014/main" id="{086C0B84-5704-4CA3-96B9-BEC19EBAB8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847" b="6847"/>
          <a:stretch>
            <a:fillRect/>
          </a:stretch>
        </p:blipFill>
        <p:spPr>
          <a:xfrm>
            <a:off x="1884219" y="1807729"/>
            <a:ext cx="5878513" cy="3552825"/>
          </a:xfrm>
        </p:spPr>
      </p:pic>
    </p:spTree>
    <p:extLst>
      <p:ext uri="{BB962C8B-B14F-4D97-AF65-F5344CB8AC3E}">
        <p14:creationId xmlns:p14="http://schemas.microsoft.com/office/powerpoint/2010/main" val="3848092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D0A8C7-F608-4732-AFEE-2B676E2CEE60}"/>
              </a:ext>
            </a:extLst>
          </p:cNvPr>
          <p:cNvSpPr>
            <a:spLocks noGrp="1"/>
          </p:cNvSpPr>
          <p:nvPr>
            <p:ph type="title"/>
          </p:nvPr>
        </p:nvSpPr>
        <p:spPr>
          <a:xfrm>
            <a:off x="45749" y="365125"/>
            <a:ext cx="9804833" cy="1325563"/>
          </a:xfrm>
        </p:spPr>
        <p:txBody>
          <a:bodyPr/>
          <a:lstStyle/>
          <a:p>
            <a:pPr algn="ctr"/>
            <a:r>
              <a:rPr lang="en-US" dirty="0">
                <a:solidFill>
                  <a:schemeClr val="bg1"/>
                </a:solidFill>
              </a:rPr>
              <a:t>Emergency Equipment</a:t>
            </a:r>
          </a:p>
        </p:txBody>
      </p:sp>
      <p:pic>
        <p:nvPicPr>
          <p:cNvPr id="6" name="Picture 3" descr="C:\WINDOWS\Desktop\New-roadside-kit.jpg">
            <a:extLst>
              <a:ext uri="{FF2B5EF4-FFF2-40B4-BE49-F238E27FC236}">
                <a16:creationId xmlns:a16="http://schemas.microsoft.com/office/drawing/2014/main" id="{50F908E3-6FB8-459E-B96A-C1FB9F57E7B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08908" y="1829233"/>
            <a:ext cx="587851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539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D0A8C7-F608-4732-AFEE-2B676E2CEE60}"/>
              </a:ext>
            </a:extLst>
          </p:cNvPr>
          <p:cNvSpPr>
            <a:spLocks noGrp="1"/>
          </p:cNvSpPr>
          <p:nvPr>
            <p:ph type="title"/>
          </p:nvPr>
        </p:nvSpPr>
        <p:spPr>
          <a:xfrm>
            <a:off x="838200" y="365125"/>
            <a:ext cx="9276471" cy="1325563"/>
          </a:xfrm>
        </p:spPr>
        <p:txBody>
          <a:bodyPr>
            <a:normAutofit/>
          </a:bodyPr>
          <a:lstStyle/>
          <a:p>
            <a:r>
              <a:rPr lang="en-US" sz="3600" dirty="0">
                <a:solidFill>
                  <a:schemeClr val="bg1"/>
                </a:solidFill>
              </a:rPr>
              <a:t>If Your Car Breaks Down While Driving</a:t>
            </a:r>
          </a:p>
        </p:txBody>
      </p:sp>
      <p:sp>
        <p:nvSpPr>
          <p:cNvPr id="5" name="Content Placeholder 4">
            <a:extLst>
              <a:ext uri="{FF2B5EF4-FFF2-40B4-BE49-F238E27FC236}">
                <a16:creationId xmlns:a16="http://schemas.microsoft.com/office/drawing/2014/main" id="{34F5B90C-F875-42DB-BF90-557EB9B99156}"/>
              </a:ext>
            </a:extLst>
          </p:cNvPr>
          <p:cNvSpPr>
            <a:spLocks noGrp="1"/>
          </p:cNvSpPr>
          <p:nvPr>
            <p:ph idx="1"/>
          </p:nvPr>
        </p:nvSpPr>
        <p:spPr/>
        <p:txBody>
          <a:bodyPr/>
          <a:lstStyle/>
          <a:p>
            <a:pPr>
              <a:buSzPct val="70000"/>
            </a:pPr>
            <a:endParaRPr lang="en-US" altLang="en-US" sz="3200" dirty="0">
              <a:latin typeface="Times New Roman" panose="02020603050405020304" pitchFamily="18" charset="0"/>
            </a:endParaRPr>
          </a:p>
          <a:p>
            <a:pPr>
              <a:buSzPct val="70000"/>
            </a:pPr>
            <a:r>
              <a:rPr lang="en-US" altLang="en-US" sz="3200" dirty="0">
                <a:solidFill>
                  <a:schemeClr val="bg1"/>
                </a:solidFill>
              </a:rPr>
              <a:t>Don’</a:t>
            </a:r>
            <a:r>
              <a:rPr lang="en-US" altLang="ja-JP" sz="3200" dirty="0">
                <a:solidFill>
                  <a:schemeClr val="bg1"/>
                </a:solidFill>
              </a:rPr>
              <a:t>t Panic</a:t>
            </a:r>
          </a:p>
          <a:p>
            <a:pPr>
              <a:buSzPct val="70000"/>
            </a:pPr>
            <a:r>
              <a:rPr lang="en-US" altLang="ja-JP" sz="3200" dirty="0">
                <a:solidFill>
                  <a:schemeClr val="bg1"/>
                </a:solidFill>
              </a:rPr>
              <a:t>Use </a:t>
            </a:r>
            <a:r>
              <a:rPr lang="en-US" altLang="ja-JP" sz="3200" dirty="0" smtClean="0">
                <a:solidFill>
                  <a:schemeClr val="bg1"/>
                </a:solidFill>
              </a:rPr>
              <a:t>Brakes </a:t>
            </a:r>
            <a:r>
              <a:rPr lang="en-US" altLang="ja-JP" sz="3200" dirty="0">
                <a:solidFill>
                  <a:schemeClr val="bg1"/>
                </a:solidFill>
              </a:rPr>
              <a:t>G</a:t>
            </a:r>
            <a:r>
              <a:rPr lang="en-US" altLang="ja-JP" sz="3200" dirty="0" smtClean="0">
                <a:solidFill>
                  <a:schemeClr val="bg1"/>
                </a:solidFill>
              </a:rPr>
              <a:t>radually </a:t>
            </a:r>
            <a:r>
              <a:rPr lang="en-US" altLang="ja-JP" sz="3200" dirty="0">
                <a:solidFill>
                  <a:schemeClr val="bg1"/>
                </a:solidFill>
              </a:rPr>
              <a:t>… if </a:t>
            </a:r>
            <a:r>
              <a:rPr lang="en-US" altLang="ja-JP" sz="3200" dirty="0" smtClean="0">
                <a:solidFill>
                  <a:schemeClr val="bg1"/>
                </a:solidFill>
              </a:rPr>
              <a:t>Needed</a:t>
            </a:r>
            <a:endParaRPr lang="en-US" altLang="ja-JP" sz="3200" dirty="0">
              <a:solidFill>
                <a:schemeClr val="bg1"/>
              </a:solidFill>
            </a:endParaRPr>
          </a:p>
          <a:p>
            <a:pPr>
              <a:buSzPct val="70000"/>
            </a:pPr>
            <a:r>
              <a:rPr lang="en-US" altLang="en-US" sz="3200" dirty="0">
                <a:solidFill>
                  <a:schemeClr val="bg1"/>
                </a:solidFill>
              </a:rPr>
              <a:t>Get to the </a:t>
            </a:r>
            <a:r>
              <a:rPr lang="en-US" altLang="en-US" sz="3200" dirty="0" smtClean="0">
                <a:solidFill>
                  <a:schemeClr val="bg1"/>
                </a:solidFill>
              </a:rPr>
              <a:t>Shoulder!! </a:t>
            </a:r>
            <a:endParaRPr lang="en-US" altLang="en-US" sz="3200" dirty="0">
              <a:solidFill>
                <a:schemeClr val="bg1"/>
              </a:solidFill>
            </a:endParaRPr>
          </a:p>
          <a:p>
            <a:pPr>
              <a:buSzPct val="70000"/>
            </a:pPr>
            <a:r>
              <a:rPr lang="en-US" altLang="en-US" sz="3200" dirty="0">
                <a:solidFill>
                  <a:schemeClr val="bg1"/>
                </a:solidFill>
              </a:rPr>
              <a:t>Signal &amp; </a:t>
            </a:r>
            <a:r>
              <a:rPr lang="en-US" altLang="en-US" sz="3200" dirty="0" smtClean="0">
                <a:solidFill>
                  <a:schemeClr val="bg1"/>
                </a:solidFill>
              </a:rPr>
              <a:t>Coast </a:t>
            </a:r>
            <a:r>
              <a:rPr lang="en-US" altLang="en-US" sz="3200" dirty="0">
                <a:solidFill>
                  <a:schemeClr val="bg1"/>
                </a:solidFill>
              </a:rPr>
              <a:t>to </a:t>
            </a:r>
            <a:r>
              <a:rPr lang="en-US" altLang="en-US" sz="3200" dirty="0" smtClean="0">
                <a:solidFill>
                  <a:schemeClr val="bg1"/>
                </a:solidFill>
              </a:rPr>
              <a:t>Shoulder </a:t>
            </a:r>
            <a:r>
              <a:rPr lang="en-US" altLang="en-US" sz="3200" dirty="0">
                <a:solidFill>
                  <a:schemeClr val="bg1"/>
                </a:solidFill>
              </a:rPr>
              <a:t>(right shoulder preferred)</a:t>
            </a:r>
          </a:p>
          <a:p>
            <a:pPr>
              <a:buSzPct val="70000"/>
            </a:pPr>
            <a:r>
              <a:rPr lang="en-US" altLang="en-US" sz="3200" dirty="0">
                <a:solidFill>
                  <a:schemeClr val="bg1"/>
                </a:solidFill>
              </a:rPr>
              <a:t>Beware of </a:t>
            </a:r>
            <a:r>
              <a:rPr lang="en-US" altLang="en-US" sz="3200" dirty="0" smtClean="0">
                <a:solidFill>
                  <a:schemeClr val="bg1"/>
                </a:solidFill>
              </a:rPr>
              <a:t>Roadside </a:t>
            </a:r>
            <a:r>
              <a:rPr lang="en-US" altLang="en-US" sz="3200" dirty="0">
                <a:solidFill>
                  <a:schemeClr val="bg1"/>
                </a:solidFill>
              </a:rPr>
              <a:t>H</a:t>
            </a:r>
            <a:r>
              <a:rPr lang="en-US" altLang="en-US" sz="3200" dirty="0" smtClean="0">
                <a:solidFill>
                  <a:schemeClr val="bg1"/>
                </a:solidFill>
              </a:rPr>
              <a:t>azards </a:t>
            </a:r>
            <a:r>
              <a:rPr lang="en-US" altLang="en-US" sz="3200" dirty="0">
                <a:solidFill>
                  <a:schemeClr val="bg1"/>
                </a:solidFill>
              </a:rPr>
              <a:t>(trees, ditches)</a:t>
            </a:r>
          </a:p>
          <a:p>
            <a:pPr>
              <a:buSzPct val="70000"/>
            </a:pPr>
            <a:r>
              <a:rPr lang="en-US" altLang="en-US" sz="3200" dirty="0">
                <a:solidFill>
                  <a:schemeClr val="bg1"/>
                </a:solidFill>
              </a:rPr>
              <a:t>Stop as </a:t>
            </a:r>
            <a:r>
              <a:rPr lang="en-US" altLang="en-US" sz="3200" dirty="0" smtClean="0">
                <a:solidFill>
                  <a:schemeClr val="bg1"/>
                </a:solidFill>
              </a:rPr>
              <a:t>Far </a:t>
            </a:r>
            <a:r>
              <a:rPr lang="en-US" altLang="en-US" sz="3200" dirty="0">
                <a:solidFill>
                  <a:schemeClr val="bg1"/>
                </a:solidFill>
              </a:rPr>
              <a:t>O</a:t>
            </a:r>
            <a:r>
              <a:rPr lang="en-US" altLang="en-US" sz="3200" dirty="0" smtClean="0">
                <a:solidFill>
                  <a:schemeClr val="bg1"/>
                </a:solidFill>
              </a:rPr>
              <a:t>ff </a:t>
            </a:r>
            <a:r>
              <a:rPr lang="en-US" altLang="en-US" sz="3200" dirty="0">
                <a:solidFill>
                  <a:schemeClr val="bg1"/>
                </a:solidFill>
              </a:rPr>
              <a:t>the R</a:t>
            </a:r>
            <a:r>
              <a:rPr lang="en-US" altLang="en-US" sz="3200" dirty="0" smtClean="0">
                <a:solidFill>
                  <a:schemeClr val="bg1"/>
                </a:solidFill>
              </a:rPr>
              <a:t>oadway </a:t>
            </a:r>
            <a:r>
              <a:rPr lang="en-US" altLang="en-US" sz="3200" dirty="0">
                <a:solidFill>
                  <a:schemeClr val="bg1"/>
                </a:solidFill>
              </a:rPr>
              <a:t>as </a:t>
            </a:r>
            <a:r>
              <a:rPr lang="en-US" altLang="en-US" sz="3200" dirty="0" smtClean="0">
                <a:solidFill>
                  <a:schemeClr val="bg1"/>
                </a:solidFill>
              </a:rPr>
              <a:t>Safely </a:t>
            </a:r>
            <a:r>
              <a:rPr lang="en-US" altLang="en-US" sz="3200" dirty="0">
                <a:solidFill>
                  <a:schemeClr val="bg1"/>
                </a:solidFill>
              </a:rPr>
              <a:t>P</a:t>
            </a:r>
            <a:r>
              <a:rPr lang="en-US" altLang="en-US" sz="3200" dirty="0" smtClean="0">
                <a:solidFill>
                  <a:schemeClr val="bg1"/>
                </a:solidFill>
              </a:rPr>
              <a:t>ossible</a:t>
            </a:r>
            <a:endParaRPr lang="en-US" altLang="en-US" sz="32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241981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FF31-4D4D-4F8D-999F-B21BE4B1B7BB}"/>
              </a:ext>
            </a:extLst>
          </p:cNvPr>
          <p:cNvSpPr>
            <a:spLocks noGrp="1"/>
          </p:cNvSpPr>
          <p:nvPr>
            <p:ph type="title"/>
          </p:nvPr>
        </p:nvSpPr>
        <p:spPr>
          <a:xfrm>
            <a:off x="1475509" y="356177"/>
            <a:ext cx="10515600" cy="1325563"/>
          </a:xfrm>
        </p:spPr>
        <p:txBody>
          <a:bodyPr/>
          <a:lstStyle/>
          <a:p>
            <a:r>
              <a:rPr lang="en-US" dirty="0">
                <a:solidFill>
                  <a:schemeClr val="bg1"/>
                </a:solidFill>
              </a:rPr>
              <a:t>Safely on the Shoulder </a:t>
            </a:r>
          </a:p>
        </p:txBody>
      </p:sp>
      <p:sp>
        <p:nvSpPr>
          <p:cNvPr id="6" name="Content Placeholder 5">
            <a:extLst>
              <a:ext uri="{FF2B5EF4-FFF2-40B4-BE49-F238E27FC236}">
                <a16:creationId xmlns:a16="http://schemas.microsoft.com/office/drawing/2014/main" id="{413ED10E-6F20-4348-95F1-329EDA6F70EE}"/>
              </a:ext>
            </a:extLst>
          </p:cNvPr>
          <p:cNvSpPr>
            <a:spLocks noGrp="1"/>
          </p:cNvSpPr>
          <p:nvPr>
            <p:ph idx="1"/>
          </p:nvPr>
        </p:nvSpPr>
        <p:spPr/>
        <p:txBody>
          <a:bodyPr>
            <a:noAutofit/>
          </a:bodyPr>
          <a:lstStyle/>
          <a:p>
            <a:r>
              <a:rPr lang="en-US" sz="3200" dirty="0">
                <a:solidFill>
                  <a:schemeClr val="bg1"/>
                </a:solidFill>
              </a:rPr>
              <a:t>Emergency Flashers On</a:t>
            </a:r>
          </a:p>
          <a:p>
            <a:r>
              <a:rPr lang="en-US" sz="3200" dirty="0">
                <a:solidFill>
                  <a:schemeClr val="bg1"/>
                </a:solidFill>
              </a:rPr>
              <a:t>Communicate Your Situation</a:t>
            </a:r>
          </a:p>
          <a:p>
            <a:r>
              <a:rPr lang="en-US" sz="3200" dirty="0">
                <a:solidFill>
                  <a:schemeClr val="bg1"/>
                </a:solidFill>
              </a:rPr>
              <a:t>Raise Hood</a:t>
            </a:r>
          </a:p>
          <a:p>
            <a:r>
              <a:rPr lang="en-US" sz="3200" dirty="0">
                <a:solidFill>
                  <a:schemeClr val="bg1"/>
                </a:solidFill>
              </a:rPr>
              <a:t>Warning Triangles (3)</a:t>
            </a:r>
          </a:p>
          <a:p>
            <a:r>
              <a:rPr lang="en-US" sz="3200" dirty="0">
                <a:solidFill>
                  <a:schemeClr val="bg1"/>
                </a:solidFill>
              </a:rPr>
              <a:t>Location (mile markers or exits)</a:t>
            </a:r>
          </a:p>
          <a:p>
            <a:r>
              <a:rPr lang="en-US" sz="3200" dirty="0">
                <a:solidFill>
                  <a:schemeClr val="bg1"/>
                </a:solidFill>
              </a:rPr>
              <a:t>Assess the Vehicle’s Problem</a:t>
            </a:r>
          </a:p>
          <a:p>
            <a:r>
              <a:rPr lang="en-US" sz="3200" dirty="0">
                <a:solidFill>
                  <a:schemeClr val="bg1"/>
                </a:solidFill>
              </a:rPr>
              <a:t>Call For Help</a:t>
            </a:r>
          </a:p>
          <a:p>
            <a:r>
              <a:rPr lang="en-US" sz="3200" dirty="0">
                <a:solidFill>
                  <a:schemeClr val="bg1"/>
                </a:solidFill>
              </a:rPr>
              <a:t>Wait in the </a:t>
            </a:r>
            <a:r>
              <a:rPr lang="en-US" sz="3200" dirty="0" smtClean="0">
                <a:solidFill>
                  <a:schemeClr val="bg1"/>
                </a:solidFill>
              </a:rPr>
              <a:t>Car </a:t>
            </a:r>
            <a:r>
              <a:rPr lang="en-US" sz="3200" dirty="0">
                <a:solidFill>
                  <a:schemeClr val="bg1"/>
                </a:solidFill>
              </a:rPr>
              <a:t>(if </a:t>
            </a:r>
            <a:r>
              <a:rPr lang="en-US" sz="3200" dirty="0" smtClean="0">
                <a:solidFill>
                  <a:schemeClr val="bg1"/>
                </a:solidFill>
              </a:rPr>
              <a:t>safe to do so </a:t>
            </a:r>
            <a:r>
              <a:rPr lang="en-US" sz="3200" dirty="0">
                <a:solidFill>
                  <a:schemeClr val="bg1"/>
                </a:solidFill>
              </a:rPr>
              <a:t>on shoulder)</a:t>
            </a:r>
          </a:p>
        </p:txBody>
      </p:sp>
      <p:graphicFrame>
        <p:nvGraphicFramePr>
          <p:cNvPr id="8" name="Object 4">
            <a:extLst>
              <a:ext uri="{FF2B5EF4-FFF2-40B4-BE49-F238E27FC236}">
                <a16:creationId xmlns:a16="http://schemas.microsoft.com/office/drawing/2014/main" id="{45DE2F2A-39A2-4A2F-B799-82F2ED16CCAA}"/>
              </a:ext>
            </a:extLst>
          </p:cNvPr>
          <p:cNvGraphicFramePr>
            <a:graphicFrameLocks noGrp="1" noChangeAspect="1"/>
          </p:cNvGraphicFramePr>
          <p:nvPr>
            <p:ph sz="half" idx="4294967295"/>
            <p:extLst>
              <p:ext uri="{D42A27DB-BD31-4B8C-83A1-F6EECF244321}">
                <p14:modId xmlns:p14="http://schemas.microsoft.com/office/powerpoint/2010/main" val="833788641"/>
              </p:ext>
            </p:extLst>
          </p:nvPr>
        </p:nvGraphicFramePr>
        <p:xfrm>
          <a:off x="7028961" y="1825625"/>
          <a:ext cx="1663700" cy="3646488"/>
        </p:xfrm>
        <a:graphic>
          <a:graphicData uri="http://schemas.openxmlformats.org/presentationml/2006/ole">
            <mc:AlternateContent xmlns:mc="http://schemas.openxmlformats.org/markup-compatibility/2006">
              <mc:Choice xmlns:v="urn:schemas-microsoft-com:vml" Requires="v">
                <p:oleObj spid="_x0000_s1041" name="Photo Editor Photo" r:id="rId3" imgW="1343212" imgH="2943636" progId="MSPhotoEd.3">
                  <p:embed/>
                </p:oleObj>
              </mc:Choice>
              <mc:Fallback>
                <p:oleObj name="Photo Editor Photo" r:id="rId3" imgW="1343212" imgH="2943636" progId="MSPhotoEd.3">
                  <p:embed/>
                  <p:pic>
                    <p:nvPicPr>
                      <p:cNvPr id="8" name="Object 4">
                        <a:extLst>
                          <a:ext uri="{FF2B5EF4-FFF2-40B4-BE49-F238E27FC236}">
                            <a16:creationId xmlns:a16="http://schemas.microsoft.com/office/drawing/2014/main" id="{45DE2F2A-39A2-4A2F-B799-82F2ED16CC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8961" y="1825625"/>
                        <a:ext cx="1663700" cy="36464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3582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D0A8C7-F608-4732-AFEE-2B676E2CEE60}"/>
              </a:ext>
            </a:extLst>
          </p:cNvPr>
          <p:cNvSpPr>
            <a:spLocks noGrp="1"/>
          </p:cNvSpPr>
          <p:nvPr>
            <p:ph type="title"/>
          </p:nvPr>
        </p:nvSpPr>
        <p:spPr/>
        <p:txBody>
          <a:bodyPr/>
          <a:lstStyle/>
          <a:p>
            <a:r>
              <a:rPr lang="en-US" dirty="0">
                <a:solidFill>
                  <a:schemeClr val="bg1"/>
                </a:solidFill>
              </a:rPr>
              <a:t>Avoid Trouble, But Be Prepared</a:t>
            </a:r>
          </a:p>
        </p:txBody>
      </p:sp>
      <p:sp>
        <p:nvSpPr>
          <p:cNvPr id="5" name="Content Placeholder 4">
            <a:extLst>
              <a:ext uri="{FF2B5EF4-FFF2-40B4-BE49-F238E27FC236}">
                <a16:creationId xmlns:a16="http://schemas.microsoft.com/office/drawing/2014/main" id="{34F5B90C-F875-42DB-BF90-557EB9B99156}"/>
              </a:ext>
            </a:extLst>
          </p:cNvPr>
          <p:cNvSpPr>
            <a:spLocks noGrp="1"/>
          </p:cNvSpPr>
          <p:nvPr>
            <p:ph idx="1"/>
          </p:nvPr>
        </p:nvSpPr>
        <p:spPr/>
        <p:txBody>
          <a:bodyPr/>
          <a:lstStyle/>
          <a:p>
            <a:r>
              <a:rPr lang="en-US" dirty="0">
                <a:solidFill>
                  <a:schemeClr val="bg1"/>
                </a:solidFill>
              </a:rPr>
              <a:t>Keep Your Vehicle in Good Condition</a:t>
            </a:r>
          </a:p>
          <a:p>
            <a:endParaRPr lang="en-US" dirty="0">
              <a:solidFill>
                <a:schemeClr val="bg1"/>
              </a:solidFill>
            </a:endParaRPr>
          </a:p>
          <a:p>
            <a:r>
              <a:rPr lang="en-US" dirty="0">
                <a:solidFill>
                  <a:schemeClr val="bg1"/>
                </a:solidFill>
              </a:rPr>
              <a:t>Inspect it Before Each Trip</a:t>
            </a:r>
          </a:p>
          <a:p>
            <a:endParaRPr lang="en-US" dirty="0">
              <a:solidFill>
                <a:schemeClr val="bg1"/>
              </a:solidFill>
            </a:endParaRPr>
          </a:p>
          <a:p>
            <a:r>
              <a:rPr lang="en-US" dirty="0">
                <a:solidFill>
                  <a:schemeClr val="bg1"/>
                </a:solidFill>
              </a:rPr>
              <a:t>Keep Your Cell Phone Charged</a:t>
            </a:r>
          </a:p>
          <a:p>
            <a:pPr marL="0" indent="0">
              <a:buNone/>
            </a:pPr>
            <a:endParaRPr lang="en-US" dirty="0">
              <a:solidFill>
                <a:schemeClr val="bg1"/>
              </a:solidFill>
            </a:endParaRPr>
          </a:p>
          <a:p>
            <a:r>
              <a:rPr lang="en-US" dirty="0">
                <a:solidFill>
                  <a:schemeClr val="bg1"/>
                </a:solidFill>
              </a:rPr>
              <a:t>Carry Emergency and First Aid Equipment</a:t>
            </a:r>
          </a:p>
        </p:txBody>
      </p:sp>
    </p:spTree>
    <p:extLst>
      <p:ext uri="{BB962C8B-B14F-4D97-AF65-F5344CB8AC3E}">
        <p14:creationId xmlns:p14="http://schemas.microsoft.com/office/powerpoint/2010/main" val="3598093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D0A8C7-F608-4732-AFEE-2B676E2CEE60}"/>
              </a:ext>
            </a:extLst>
          </p:cNvPr>
          <p:cNvSpPr>
            <a:spLocks noGrp="1"/>
          </p:cNvSpPr>
          <p:nvPr>
            <p:ph type="title"/>
          </p:nvPr>
        </p:nvSpPr>
        <p:spPr/>
        <p:txBody>
          <a:bodyPr>
            <a:normAutofit fontScale="90000"/>
          </a:bodyPr>
          <a:lstStyle/>
          <a:p>
            <a:pPr algn="ctr"/>
            <a:r>
              <a:rPr lang="en-US" sz="6600" dirty="0">
                <a:solidFill>
                  <a:schemeClr val="bg1"/>
                </a:solidFill>
              </a:rPr>
              <a:t/>
            </a:r>
            <a:br>
              <a:rPr lang="en-US" sz="6600" dirty="0">
                <a:solidFill>
                  <a:schemeClr val="bg1"/>
                </a:solidFill>
              </a:rPr>
            </a:br>
            <a:r>
              <a:rPr lang="en-US" sz="6600" dirty="0">
                <a:solidFill>
                  <a:schemeClr val="bg1"/>
                </a:solidFill>
              </a:rPr>
              <a:t> </a:t>
            </a:r>
          </a:p>
        </p:txBody>
      </p:sp>
      <p:sp>
        <p:nvSpPr>
          <p:cNvPr id="5" name="Content Placeholder 4">
            <a:extLst>
              <a:ext uri="{FF2B5EF4-FFF2-40B4-BE49-F238E27FC236}">
                <a16:creationId xmlns:a16="http://schemas.microsoft.com/office/drawing/2014/main" id="{34F5B90C-F875-42DB-BF90-557EB9B99156}"/>
              </a:ext>
            </a:extLst>
          </p:cNvPr>
          <p:cNvSpPr>
            <a:spLocks noGrp="1"/>
          </p:cNvSpPr>
          <p:nvPr>
            <p:ph idx="1"/>
          </p:nvPr>
        </p:nvSpPr>
        <p:spPr>
          <a:xfrm>
            <a:off x="1974272" y="1825625"/>
            <a:ext cx="6269183" cy="4351338"/>
          </a:xfrm>
        </p:spPr>
        <p:txBody>
          <a:bodyPr/>
          <a:lstStyle/>
          <a:p>
            <a:pPr marL="0" indent="0">
              <a:buNone/>
            </a:pPr>
            <a:r>
              <a:rPr lang="en-US" dirty="0">
                <a:solidFill>
                  <a:schemeClr val="bg1"/>
                </a:solidFill>
              </a:rPr>
              <a:t> 						</a:t>
            </a:r>
          </a:p>
        </p:txBody>
      </p:sp>
      <p:sp>
        <p:nvSpPr>
          <p:cNvPr id="6" name="Content Placeholder 5">
            <a:extLst>
              <a:ext uri="{FF2B5EF4-FFF2-40B4-BE49-F238E27FC236}">
                <a16:creationId xmlns:a16="http://schemas.microsoft.com/office/drawing/2014/main" id="{208E90CC-6568-4CBD-8263-DA1B03437BDA}"/>
              </a:ext>
            </a:extLst>
          </p:cNvPr>
          <p:cNvSpPr>
            <a:spLocks noGrp="1"/>
          </p:cNvSpPr>
          <p:nvPr>
            <p:ph sz="half" idx="4294967295"/>
          </p:nvPr>
        </p:nvSpPr>
        <p:spPr>
          <a:xfrm>
            <a:off x="1608785" y="2363788"/>
            <a:ext cx="7637463" cy="3275012"/>
          </a:xfrm>
        </p:spPr>
        <p:txBody>
          <a:bodyPr>
            <a:normAutofit/>
          </a:bodyPr>
          <a:lstStyle/>
          <a:p>
            <a:pPr marL="457200" lvl="1" indent="0">
              <a:buNone/>
            </a:pPr>
            <a:r>
              <a:rPr lang="en-US" sz="6000" dirty="0">
                <a:solidFill>
                  <a:schemeClr val="bg1"/>
                </a:solidFill>
              </a:rPr>
              <a:t>1-800-AAA-HELP</a:t>
            </a:r>
          </a:p>
        </p:txBody>
      </p:sp>
    </p:spTree>
    <p:extLst>
      <p:ext uri="{BB962C8B-B14F-4D97-AF65-F5344CB8AC3E}">
        <p14:creationId xmlns:p14="http://schemas.microsoft.com/office/powerpoint/2010/main" val="1504711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D0A8C7-F608-4732-AFEE-2B676E2CEE60}"/>
              </a:ext>
            </a:extLst>
          </p:cNvPr>
          <p:cNvSpPr>
            <a:spLocks noGrp="1"/>
          </p:cNvSpPr>
          <p:nvPr>
            <p:ph type="title"/>
          </p:nvPr>
        </p:nvSpPr>
        <p:spPr>
          <a:xfrm>
            <a:off x="838200" y="365125"/>
            <a:ext cx="8727831" cy="1325563"/>
          </a:xfrm>
        </p:spPr>
        <p:txBody>
          <a:bodyPr>
            <a:normAutofit/>
          </a:bodyPr>
          <a:lstStyle/>
          <a:p>
            <a:pPr algn="ctr"/>
            <a:r>
              <a:rPr lang="en-US" sz="6000" dirty="0">
                <a:solidFill>
                  <a:schemeClr val="bg1"/>
                </a:solidFill>
              </a:rPr>
              <a:t>Maintain Your Car</a:t>
            </a:r>
          </a:p>
        </p:txBody>
      </p:sp>
      <p:sp>
        <p:nvSpPr>
          <p:cNvPr id="5" name="Content Placeholder 4">
            <a:extLst>
              <a:ext uri="{FF2B5EF4-FFF2-40B4-BE49-F238E27FC236}">
                <a16:creationId xmlns:a16="http://schemas.microsoft.com/office/drawing/2014/main" id="{34F5B90C-F875-42DB-BF90-557EB9B99156}"/>
              </a:ext>
            </a:extLst>
          </p:cNvPr>
          <p:cNvSpPr>
            <a:spLocks noGrp="1"/>
          </p:cNvSpPr>
          <p:nvPr>
            <p:ph idx="1"/>
          </p:nvPr>
        </p:nvSpPr>
        <p:spPr/>
        <p:txBody>
          <a:bodyPr/>
          <a:lstStyle/>
          <a:p>
            <a:r>
              <a:rPr lang="en-US" dirty="0">
                <a:solidFill>
                  <a:schemeClr val="bg1"/>
                </a:solidFill>
              </a:rPr>
              <a:t>Walk Around </a:t>
            </a:r>
            <a:r>
              <a:rPr lang="en-US" dirty="0" smtClean="0">
                <a:solidFill>
                  <a:schemeClr val="bg1"/>
                </a:solidFill>
              </a:rPr>
              <a:t>The Car To Look for Scratches and Dings </a:t>
            </a:r>
          </a:p>
          <a:p>
            <a:pPr marL="0" indent="0">
              <a:buNone/>
            </a:pPr>
            <a:r>
              <a:rPr lang="en-US" dirty="0" smtClean="0">
                <a:solidFill>
                  <a:schemeClr val="bg1"/>
                </a:solidFill>
              </a:rPr>
              <a:t>Before </a:t>
            </a:r>
            <a:r>
              <a:rPr lang="en-US" dirty="0">
                <a:solidFill>
                  <a:schemeClr val="bg1"/>
                </a:solidFill>
              </a:rPr>
              <a:t>Each Trip</a:t>
            </a:r>
          </a:p>
          <a:p>
            <a:pPr marL="0" indent="0">
              <a:buNone/>
            </a:pPr>
            <a:endParaRPr lang="en-US" dirty="0">
              <a:solidFill>
                <a:schemeClr val="bg1"/>
              </a:solidFill>
            </a:endParaRPr>
          </a:p>
          <a:p>
            <a:endParaRPr lang="en-US" dirty="0">
              <a:solidFill>
                <a:schemeClr val="bg1"/>
              </a:solidFill>
            </a:endParaRPr>
          </a:p>
          <a:p>
            <a:r>
              <a:rPr lang="en-US" dirty="0">
                <a:solidFill>
                  <a:schemeClr val="bg1"/>
                </a:solidFill>
              </a:rPr>
              <a:t>Perform Scheduled Maintenance</a:t>
            </a:r>
          </a:p>
          <a:p>
            <a:endParaRPr lang="en-US" dirty="0">
              <a:solidFill>
                <a:schemeClr val="bg1"/>
              </a:solidFill>
            </a:endParaRPr>
          </a:p>
          <a:p>
            <a:endParaRPr lang="en-US" dirty="0">
              <a:solidFill>
                <a:schemeClr val="bg1"/>
              </a:solidFill>
            </a:endParaRPr>
          </a:p>
          <a:p>
            <a:r>
              <a:rPr lang="en-US" dirty="0">
                <a:solidFill>
                  <a:schemeClr val="bg1"/>
                </a:solidFill>
              </a:rPr>
              <a:t>Monthly Inspections</a:t>
            </a:r>
          </a:p>
        </p:txBody>
      </p:sp>
    </p:spTree>
    <p:extLst>
      <p:ext uri="{BB962C8B-B14F-4D97-AF65-F5344CB8AC3E}">
        <p14:creationId xmlns:p14="http://schemas.microsoft.com/office/powerpoint/2010/main" val="3953502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D0A8C7-F608-4732-AFEE-2B676E2CEE60}"/>
              </a:ext>
            </a:extLst>
          </p:cNvPr>
          <p:cNvSpPr>
            <a:spLocks noGrp="1"/>
          </p:cNvSpPr>
          <p:nvPr>
            <p:ph type="title"/>
          </p:nvPr>
        </p:nvSpPr>
        <p:spPr>
          <a:xfrm>
            <a:off x="228600" y="376670"/>
            <a:ext cx="10515600" cy="1325563"/>
          </a:xfrm>
        </p:spPr>
        <p:txBody>
          <a:bodyPr>
            <a:normAutofit/>
          </a:bodyPr>
          <a:lstStyle/>
          <a:p>
            <a:pPr algn="ctr"/>
            <a:r>
              <a:rPr lang="en-US" sz="6000" dirty="0">
                <a:solidFill>
                  <a:schemeClr val="bg1"/>
                </a:solidFill>
                <a:latin typeface="+mn-lt"/>
              </a:rPr>
              <a:t>The Basics </a:t>
            </a:r>
          </a:p>
        </p:txBody>
      </p:sp>
      <p:sp>
        <p:nvSpPr>
          <p:cNvPr id="5" name="Content Placeholder 4">
            <a:extLst>
              <a:ext uri="{FF2B5EF4-FFF2-40B4-BE49-F238E27FC236}">
                <a16:creationId xmlns:a16="http://schemas.microsoft.com/office/drawing/2014/main" id="{34F5B90C-F875-42DB-BF90-557EB9B99156}"/>
              </a:ext>
            </a:extLst>
          </p:cNvPr>
          <p:cNvSpPr>
            <a:spLocks noGrp="1"/>
          </p:cNvSpPr>
          <p:nvPr>
            <p:ph idx="1"/>
          </p:nvPr>
        </p:nvSpPr>
        <p:spPr/>
        <p:txBody>
          <a:bodyPr>
            <a:normAutofit/>
          </a:bodyPr>
          <a:lstStyle/>
          <a:p>
            <a:r>
              <a:rPr lang="en-US" sz="5400" dirty="0">
                <a:solidFill>
                  <a:schemeClr val="bg1"/>
                </a:solidFill>
              </a:rPr>
              <a:t>Tires</a:t>
            </a:r>
          </a:p>
          <a:p>
            <a:r>
              <a:rPr lang="en-US" sz="5400" dirty="0">
                <a:solidFill>
                  <a:schemeClr val="bg1"/>
                </a:solidFill>
              </a:rPr>
              <a:t>Oil</a:t>
            </a:r>
          </a:p>
          <a:p>
            <a:r>
              <a:rPr lang="en-US" sz="5400" dirty="0">
                <a:solidFill>
                  <a:schemeClr val="bg1"/>
                </a:solidFill>
              </a:rPr>
              <a:t>Lights</a:t>
            </a:r>
          </a:p>
          <a:p>
            <a:endParaRPr lang="en-US" sz="6000"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2" name="Content Placeholder 1">
            <a:extLst>
              <a:ext uri="{FF2B5EF4-FFF2-40B4-BE49-F238E27FC236}">
                <a16:creationId xmlns:a16="http://schemas.microsoft.com/office/drawing/2014/main" id="{D68E78E6-6CA1-49DB-8F47-15C749D5220C}"/>
              </a:ext>
            </a:extLst>
          </p:cNvPr>
          <p:cNvSpPr>
            <a:spLocks noGrp="1"/>
          </p:cNvSpPr>
          <p:nvPr>
            <p:ph sz="half" idx="4294967295"/>
          </p:nvPr>
        </p:nvSpPr>
        <p:spPr>
          <a:xfrm>
            <a:off x="3962400" y="1825625"/>
            <a:ext cx="5181600" cy="3560763"/>
          </a:xfrm>
        </p:spPr>
        <p:txBody>
          <a:bodyPr>
            <a:normAutofit/>
          </a:bodyPr>
          <a:lstStyle/>
          <a:p>
            <a:r>
              <a:rPr lang="en-US" sz="5400" dirty="0">
                <a:solidFill>
                  <a:schemeClr val="bg1"/>
                </a:solidFill>
              </a:rPr>
              <a:t>Gas</a:t>
            </a:r>
          </a:p>
          <a:p>
            <a:r>
              <a:rPr lang="en-US" sz="5400" dirty="0">
                <a:solidFill>
                  <a:schemeClr val="bg1"/>
                </a:solidFill>
              </a:rPr>
              <a:t>Fluids</a:t>
            </a:r>
          </a:p>
          <a:p>
            <a:r>
              <a:rPr lang="en-US" sz="5400" dirty="0">
                <a:solidFill>
                  <a:schemeClr val="bg1"/>
                </a:solidFill>
              </a:rPr>
              <a:t>Cleanliness</a:t>
            </a:r>
          </a:p>
          <a:p>
            <a:endParaRPr lang="en-US" dirty="0">
              <a:solidFill>
                <a:schemeClr val="bg1"/>
              </a:solidFill>
            </a:endParaRPr>
          </a:p>
        </p:txBody>
      </p:sp>
    </p:spTree>
    <p:extLst>
      <p:ext uri="{BB962C8B-B14F-4D97-AF65-F5344CB8AC3E}">
        <p14:creationId xmlns:p14="http://schemas.microsoft.com/office/powerpoint/2010/main" val="3131811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D0A8C7-F608-4732-AFEE-2B676E2CEE60}"/>
              </a:ext>
            </a:extLst>
          </p:cNvPr>
          <p:cNvSpPr>
            <a:spLocks noGrp="1"/>
          </p:cNvSpPr>
          <p:nvPr>
            <p:ph type="title"/>
          </p:nvPr>
        </p:nvSpPr>
        <p:spPr>
          <a:xfrm>
            <a:off x="138545" y="449118"/>
            <a:ext cx="9372600" cy="1325563"/>
          </a:xfrm>
        </p:spPr>
        <p:txBody>
          <a:bodyPr>
            <a:normAutofit/>
          </a:bodyPr>
          <a:lstStyle/>
          <a:p>
            <a:pPr algn="ctr"/>
            <a:r>
              <a:rPr lang="en-US" sz="6000" dirty="0">
                <a:solidFill>
                  <a:schemeClr val="bg1"/>
                </a:solidFill>
              </a:rPr>
              <a:t>Tires</a:t>
            </a:r>
          </a:p>
        </p:txBody>
      </p:sp>
      <p:pic>
        <p:nvPicPr>
          <p:cNvPr id="6" name="Content Placeholder 5" descr="tires-atlanta.jpg">
            <a:extLst>
              <a:ext uri="{FF2B5EF4-FFF2-40B4-BE49-F238E27FC236}">
                <a16:creationId xmlns:a16="http://schemas.microsoft.com/office/drawing/2014/main" id="{2A0CC57A-FB0A-42B0-B869-B833F6A4A4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233054" y="2005073"/>
            <a:ext cx="76200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02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D0A8C7-F608-4732-AFEE-2B676E2CEE60}"/>
              </a:ext>
            </a:extLst>
          </p:cNvPr>
          <p:cNvSpPr>
            <a:spLocks noGrp="1"/>
          </p:cNvSpPr>
          <p:nvPr>
            <p:ph type="title"/>
          </p:nvPr>
        </p:nvSpPr>
        <p:spPr>
          <a:xfrm>
            <a:off x="2064326" y="425450"/>
            <a:ext cx="5011509" cy="1325563"/>
          </a:xfrm>
        </p:spPr>
        <p:txBody>
          <a:bodyPr/>
          <a:lstStyle/>
          <a:p>
            <a:pPr algn="ctr"/>
            <a:r>
              <a:rPr lang="en-US" sz="6000" dirty="0" smtClean="0">
                <a:solidFill>
                  <a:schemeClr val="bg1"/>
                </a:solidFill>
              </a:rPr>
              <a:t>Tires</a:t>
            </a:r>
            <a:endParaRPr lang="en-US" sz="6000" dirty="0">
              <a:solidFill>
                <a:schemeClr val="bg1"/>
              </a:solidFill>
            </a:endParaRPr>
          </a:p>
        </p:txBody>
      </p:sp>
      <p:sp>
        <p:nvSpPr>
          <p:cNvPr id="5" name="Content Placeholder 4">
            <a:extLst>
              <a:ext uri="{FF2B5EF4-FFF2-40B4-BE49-F238E27FC236}">
                <a16:creationId xmlns:a16="http://schemas.microsoft.com/office/drawing/2014/main" id="{34F5B90C-F875-42DB-BF90-557EB9B99156}"/>
              </a:ext>
            </a:extLst>
          </p:cNvPr>
          <p:cNvSpPr>
            <a:spLocks noGrp="1"/>
          </p:cNvSpPr>
          <p:nvPr>
            <p:ph idx="1"/>
          </p:nvPr>
        </p:nvSpPr>
        <p:spPr>
          <a:xfrm>
            <a:off x="838200" y="1484243"/>
            <a:ext cx="8372061" cy="5008632"/>
          </a:xfrm>
        </p:spPr>
        <p:txBody>
          <a:bodyPr/>
          <a:lstStyle/>
          <a:p>
            <a:pPr marL="0" indent="0">
              <a:buNone/>
            </a:pPr>
            <a:endParaRPr lang="en-US" dirty="0">
              <a:solidFill>
                <a:schemeClr val="bg1"/>
              </a:solidFill>
            </a:endParaRPr>
          </a:p>
          <a:p>
            <a:endParaRPr lang="en-US" sz="2400" b="1" dirty="0">
              <a:solidFill>
                <a:schemeClr val="bg1"/>
              </a:solidFill>
            </a:endParaRPr>
          </a:p>
          <a:p>
            <a:pPr marL="0" indent="0">
              <a:buNone/>
            </a:pPr>
            <a:r>
              <a:rPr lang="en-US" sz="3200" b="1" dirty="0">
                <a:solidFill>
                  <a:schemeClr val="bg1"/>
                </a:solidFill>
              </a:rPr>
              <a:t>Check tire pressure and re-inflate once a month.</a:t>
            </a:r>
            <a:r>
              <a:rPr lang="en-US" sz="3200" dirty="0">
                <a:solidFill>
                  <a:schemeClr val="bg1"/>
                </a:solidFill>
              </a:rPr>
              <a:t> Under-inflation is a leading cause for tire failures. In cold weather, tires can lose up to two pounds of air per month. Maintaining the proper inflation is very simple as long as tires are checked regularly using a pressure gauge. </a:t>
            </a:r>
          </a:p>
        </p:txBody>
      </p:sp>
    </p:spTree>
    <p:extLst>
      <p:ext uri="{BB962C8B-B14F-4D97-AF65-F5344CB8AC3E}">
        <p14:creationId xmlns:p14="http://schemas.microsoft.com/office/powerpoint/2010/main" val="1904983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D0A8C7-F608-4732-AFEE-2B676E2CEE60}"/>
              </a:ext>
            </a:extLst>
          </p:cNvPr>
          <p:cNvSpPr>
            <a:spLocks noGrp="1"/>
          </p:cNvSpPr>
          <p:nvPr>
            <p:ph type="title"/>
          </p:nvPr>
        </p:nvSpPr>
        <p:spPr>
          <a:xfrm>
            <a:off x="838200" y="365125"/>
            <a:ext cx="8952914" cy="1325563"/>
          </a:xfrm>
        </p:spPr>
        <p:txBody>
          <a:bodyPr>
            <a:normAutofit/>
          </a:bodyPr>
          <a:lstStyle/>
          <a:p>
            <a:pPr algn="ctr"/>
            <a:r>
              <a:rPr lang="en-US" sz="6000" dirty="0">
                <a:solidFill>
                  <a:schemeClr val="bg1"/>
                </a:solidFill>
              </a:rPr>
              <a:t>Tire Pressure (PSI)</a:t>
            </a:r>
          </a:p>
        </p:txBody>
      </p:sp>
      <p:pic>
        <p:nvPicPr>
          <p:cNvPr id="6" name="Content Placeholder 5" descr="Air-Pressure-Label.jpg">
            <a:extLst>
              <a:ext uri="{FF2B5EF4-FFF2-40B4-BE49-F238E27FC236}">
                <a16:creationId xmlns:a16="http://schemas.microsoft.com/office/drawing/2014/main" id="{0DAEB713-1E8F-473C-811E-7FF00647632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825625"/>
            <a:ext cx="758031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54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D0A8C7-F608-4732-AFEE-2B676E2CEE60}"/>
              </a:ext>
            </a:extLst>
          </p:cNvPr>
          <p:cNvSpPr>
            <a:spLocks noGrp="1"/>
          </p:cNvSpPr>
          <p:nvPr>
            <p:ph type="title"/>
          </p:nvPr>
        </p:nvSpPr>
        <p:spPr>
          <a:xfrm>
            <a:off x="838200" y="365125"/>
            <a:ext cx="8376683" cy="1325563"/>
          </a:xfrm>
        </p:spPr>
        <p:txBody>
          <a:bodyPr>
            <a:normAutofit/>
          </a:bodyPr>
          <a:lstStyle/>
          <a:p>
            <a:pPr algn="ctr"/>
            <a:r>
              <a:rPr lang="en-US" sz="6000" dirty="0">
                <a:solidFill>
                  <a:schemeClr val="bg1"/>
                </a:solidFill>
              </a:rPr>
              <a:t>Tread Depth Gauge</a:t>
            </a:r>
          </a:p>
        </p:txBody>
      </p:sp>
      <p:pic>
        <p:nvPicPr>
          <p:cNvPr id="6" name="Content Placeholder 5" descr="quarter test.jpg">
            <a:extLst>
              <a:ext uri="{FF2B5EF4-FFF2-40B4-BE49-F238E27FC236}">
                <a16:creationId xmlns:a16="http://schemas.microsoft.com/office/drawing/2014/main" id="{5855319D-038A-497C-AE15-342ACD395F2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690688"/>
            <a:ext cx="3905250"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5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D0A8C7-F608-4732-AFEE-2B676E2CEE60}"/>
              </a:ext>
            </a:extLst>
          </p:cNvPr>
          <p:cNvSpPr>
            <a:spLocks noGrp="1"/>
          </p:cNvSpPr>
          <p:nvPr>
            <p:ph type="title"/>
          </p:nvPr>
        </p:nvSpPr>
        <p:spPr>
          <a:xfrm>
            <a:off x="1139482" y="365125"/>
            <a:ext cx="10214317" cy="1325563"/>
          </a:xfrm>
        </p:spPr>
        <p:txBody>
          <a:bodyPr>
            <a:normAutofit/>
          </a:bodyPr>
          <a:lstStyle/>
          <a:p>
            <a:r>
              <a:rPr lang="en-US" sz="6000" dirty="0">
                <a:solidFill>
                  <a:schemeClr val="bg1"/>
                </a:solidFill>
              </a:rPr>
              <a:t>                  Gas</a:t>
            </a:r>
          </a:p>
        </p:txBody>
      </p:sp>
      <p:sp>
        <p:nvSpPr>
          <p:cNvPr id="5" name="Content Placeholder 4">
            <a:extLst>
              <a:ext uri="{FF2B5EF4-FFF2-40B4-BE49-F238E27FC236}">
                <a16:creationId xmlns:a16="http://schemas.microsoft.com/office/drawing/2014/main" id="{34F5B90C-F875-42DB-BF90-557EB9B99156}"/>
              </a:ext>
            </a:extLst>
          </p:cNvPr>
          <p:cNvSpPr>
            <a:spLocks noGrp="1"/>
          </p:cNvSpPr>
          <p:nvPr>
            <p:ph idx="1"/>
          </p:nvPr>
        </p:nvSpPr>
        <p:spPr/>
        <p:txBody>
          <a:bodyPr/>
          <a:lstStyle/>
          <a:p>
            <a:pPr marL="0" indent="0">
              <a:buNone/>
            </a:pPr>
            <a:endParaRPr lang="en-US" dirty="0">
              <a:solidFill>
                <a:schemeClr val="bg1"/>
              </a:solidFill>
            </a:endParaRPr>
          </a:p>
          <a:p>
            <a:pPr marL="0" indent="0">
              <a:buNone/>
            </a:pPr>
            <a:r>
              <a:rPr lang="en-US" dirty="0">
                <a:solidFill>
                  <a:schemeClr val="bg1"/>
                </a:solidFill>
              </a:rPr>
              <a:t>	</a:t>
            </a:r>
          </a:p>
        </p:txBody>
      </p:sp>
      <p:sp>
        <p:nvSpPr>
          <p:cNvPr id="2" name="Rectangle 1">
            <a:extLst>
              <a:ext uri="{FF2B5EF4-FFF2-40B4-BE49-F238E27FC236}">
                <a16:creationId xmlns:a16="http://schemas.microsoft.com/office/drawing/2014/main" id="{FC6EBFCB-9693-41CA-A827-2490AB8D3010}"/>
              </a:ext>
            </a:extLst>
          </p:cNvPr>
          <p:cNvSpPr/>
          <p:nvPr/>
        </p:nvSpPr>
        <p:spPr>
          <a:xfrm>
            <a:off x="516835" y="1908488"/>
            <a:ext cx="8627165" cy="2105063"/>
          </a:xfrm>
          <a:prstGeom prst="rect">
            <a:avLst/>
          </a:prstGeom>
        </p:spPr>
        <p:txBody>
          <a:bodyPr wrap="square">
            <a:spAutoFit/>
          </a:bodyPr>
          <a:lstStyle/>
          <a:p>
            <a:pPr>
              <a:lnSpc>
                <a:spcPct val="107000"/>
              </a:lnSpc>
              <a:spcAft>
                <a:spcPts val="750"/>
              </a:spcAft>
            </a:pPr>
            <a:endParaRPr lang="en-US" sz="2000" b="1" dirty="0">
              <a:solidFill>
                <a:schemeClr val="bg1"/>
              </a:solidFill>
              <a:latin typeface="Helvetica"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750"/>
              </a:spcAft>
            </a:pPr>
            <a:r>
              <a:rPr lang="en-US" sz="3200" b="1" dirty="0">
                <a:solidFill>
                  <a:schemeClr val="bg1"/>
                </a:solidFill>
                <a:ea typeface="Times New Roman" panose="02020603050405020304" pitchFamily="18" charset="0"/>
                <a:cs typeface="Times New Roman" panose="02020603050405020304" pitchFamily="18" charset="0"/>
              </a:rPr>
              <a:t>Keep the tank filled … and with the right gas.</a:t>
            </a:r>
            <a:r>
              <a:rPr lang="en-US" sz="3200" dirty="0">
                <a:solidFill>
                  <a:schemeClr val="bg1"/>
                </a:solidFill>
                <a:ea typeface="Times New Roman" panose="02020603050405020304" pitchFamily="18" charset="0"/>
                <a:cs typeface="Times New Roman" panose="02020603050405020304" pitchFamily="18" charset="0"/>
              </a:rPr>
              <a:t> Make sure to check the gas gauge before driving around town and fill-up </a:t>
            </a:r>
            <a:r>
              <a:rPr lang="en-US" sz="3200" dirty="0" smtClean="0">
                <a:solidFill>
                  <a:schemeClr val="bg1"/>
                </a:solidFill>
                <a:ea typeface="Times New Roman" panose="02020603050405020304" pitchFamily="18" charset="0"/>
                <a:cs typeface="Times New Roman" panose="02020603050405020304" pitchFamily="18" charset="0"/>
              </a:rPr>
              <a:t>it </a:t>
            </a:r>
            <a:r>
              <a:rPr lang="en-US" sz="3200" dirty="0">
                <a:solidFill>
                  <a:schemeClr val="bg1"/>
                </a:solidFill>
                <a:ea typeface="Times New Roman" panose="02020603050405020304" pitchFamily="18" charset="0"/>
                <a:cs typeface="Times New Roman" panose="02020603050405020304" pitchFamily="18" charset="0"/>
              </a:rPr>
              <a:t>up often. </a:t>
            </a:r>
            <a:endParaRPr lang="en-US" sz="32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9528911"/>
      </p:ext>
    </p:extLst>
  </p:cSld>
  <p:clrMapOvr>
    <a:masterClrMapping/>
  </p:clrMapOvr>
</p:sld>
</file>

<file path=ppt/theme/theme1.xml><?xml version="1.0" encoding="utf-8"?>
<a:theme xmlns:a="http://schemas.openxmlformats.org/drawingml/2006/main" name="Master ACG CC P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ACG CC PP" id="{ACECB0ED-9F3E-433C-AE8F-C8CDE6A87749}" vid="{248617D4-47DD-4314-BDC4-8358F49DCA1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 ACG CC PP</Template>
  <TotalTime>672</TotalTime>
  <Words>1137</Words>
  <Application>Microsoft Office PowerPoint</Application>
  <PresentationFormat>Widescreen</PresentationFormat>
  <Paragraphs>125</Paragraphs>
  <Slides>20</Slides>
  <Notes>13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9" baseType="lpstr">
      <vt:lpstr>游ゴシック</vt:lpstr>
      <vt:lpstr>Arial</vt:lpstr>
      <vt:lpstr>Calibri</vt:lpstr>
      <vt:lpstr>Calibri Light</vt:lpstr>
      <vt:lpstr>Helvetica</vt:lpstr>
      <vt:lpstr>Times New Roman</vt:lpstr>
      <vt:lpstr>Master ACG CC PP</vt:lpstr>
      <vt:lpstr>Custom Design</vt:lpstr>
      <vt:lpstr>Photo Editor Photo</vt:lpstr>
      <vt:lpstr>PowerPoint Presentation</vt:lpstr>
      <vt:lpstr>Avoid Trouble, But Be Prepared</vt:lpstr>
      <vt:lpstr>Maintain Your Car</vt:lpstr>
      <vt:lpstr>The Basics </vt:lpstr>
      <vt:lpstr>Tires</vt:lpstr>
      <vt:lpstr>Tires</vt:lpstr>
      <vt:lpstr>Tire Pressure (PSI)</vt:lpstr>
      <vt:lpstr>Tread Depth Gauge</vt:lpstr>
      <vt:lpstr>                  Gas</vt:lpstr>
      <vt:lpstr>Oil</vt:lpstr>
      <vt:lpstr>Oil Cap</vt:lpstr>
      <vt:lpstr>  </vt:lpstr>
      <vt:lpstr>  </vt:lpstr>
      <vt:lpstr>Instrument Panel</vt:lpstr>
      <vt:lpstr>  </vt:lpstr>
      <vt:lpstr>Wiper Fluid</vt:lpstr>
      <vt:lpstr>Emergency Equipment</vt:lpstr>
      <vt:lpstr>If Your Car Breaks Down While Driving</vt:lpstr>
      <vt:lpstr>Safely on the Shoulder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Niedzwiadek, Dana</dc:creator>
  <cp:lastModifiedBy>Lindstam, Bettina</cp:lastModifiedBy>
  <cp:revision>53</cp:revision>
  <dcterms:created xsi:type="dcterms:W3CDTF">2018-11-05T21:15:02Z</dcterms:created>
  <dcterms:modified xsi:type="dcterms:W3CDTF">2021-01-15T17:17:22Z</dcterms:modified>
</cp:coreProperties>
</file>