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9" autoAdjust="0"/>
    <p:restoredTop sz="94660"/>
  </p:normalViewPr>
  <p:slideViewPr>
    <p:cSldViewPr>
      <p:cViewPr varScale="1">
        <p:scale>
          <a:sx n="80" d="100"/>
          <a:sy n="80" d="100"/>
        </p:scale>
        <p:origin x="111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10"/>
    </p:cViewPr>
  </p:sorterViewPr>
  <p:notesViewPr>
    <p:cSldViewPr>
      <p:cViewPr varScale="1">
        <p:scale>
          <a:sx n="74" d="100"/>
          <a:sy n="74" d="100"/>
        </p:scale>
        <p:origin x="-3444" y="-9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Barbara" userId="1651f0c7-1eb6-47d1-95a1-41ccbd0176d7" providerId="ADAL" clId="{B146866D-E3A7-41D3-9771-DA47CF3EFC45}"/>
    <pc:docChg chg="undo custSel modSld">
      <pc:chgData name="Ward, Barbara" userId="1651f0c7-1eb6-47d1-95a1-41ccbd0176d7" providerId="ADAL" clId="{B146866D-E3A7-41D3-9771-DA47CF3EFC45}" dt="2020-03-25T14:30:26.631" v="4732" actId="20577"/>
      <pc:docMkLst>
        <pc:docMk/>
      </pc:docMkLst>
      <pc:sldChg chg="modSp">
        <pc:chgData name="Ward, Barbara" userId="1651f0c7-1eb6-47d1-95a1-41ccbd0176d7" providerId="ADAL" clId="{B146866D-E3A7-41D3-9771-DA47CF3EFC45}" dt="2020-03-24T16:43:46.005" v="3204" actId="20577"/>
        <pc:sldMkLst>
          <pc:docMk/>
          <pc:sldMk cId="2838875739" sldId="256"/>
        </pc:sldMkLst>
        <pc:spChg chg="mod">
          <ac:chgData name="Ward, Barbara" userId="1651f0c7-1eb6-47d1-95a1-41ccbd0176d7" providerId="ADAL" clId="{B146866D-E3A7-41D3-9771-DA47CF3EFC45}" dt="2020-03-24T13:37:25.121" v="12" actId="20577"/>
          <ac:spMkLst>
            <pc:docMk/>
            <pc:sldMk cId="2838875739" sldId="256"/>
            <ac:spMk id="40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6:43:46.005" v="3204" actId="20577"/>
          <ac:spMkLst>
            <pc:docMk/>
            <pc:sldMk cId="2838875739" sldId="256"/>
            <ac:spMk id="41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4:18:22.814" v="1150" actId="20577"/>
        <pc:sldMkLst>
          <pc:docMk/>
          <pc:sldMk cId="2604623474" sldId="258"/>
        </pc:sldMkLst>
        <pc:spChg chg="mod">
          <ac:chgData name="Ward, Barbara" userId="1651f0c7-1eb6-47d1-95a1-41ccbd0176d7" providerId="ADAL" clId="{B146866D-E3A7-41D3-9771-DA47CF3EFC45}" dt="2020-03-24T14:18:22.814" v="1150" actId="20577"/>
          <ac:spMkLst>
            <pc:docMk/>
            <pc:sldMk cId="2604623474" sldId="258"/>
            <ac:spMk id="5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37:47.215" v="21" actId="20577"/>
          <ac:spMkLst>
            <pc:docMk/>
            <pc:sldMk cId="2604623474" sldId="258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3:39:13.189" v="228" actId="20577"/>
        <pc:sldMkLst>
          <pc:docMk/>
          <pc:sldMk cId="88744378" sldId="259"/>
        </pc:sldMkLst>
        <pc:spChg chg="mod">
          <ac:chgData name="Ward, Barbara" userId="1651f0c7-1eb6-47d1-95a1-41ccbd0176d7" providerId="ADAL" clId="{B146866D-E3A7-41D3-9771-DA47CF3EFC45}" dt="2020-03-24T13:39:02.548" v="142" actId="20577"/>
          <ac:spMkLst>
            <pc:docMk/>
            <pc:sldMk cId="88744378" sldId="259"/>
            <ac:spMk id="6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39:13.189" v="228" actId="20577"/>
          <ac:spMkLst>
            <pc:docMk/>
            <pc:sldMk cId="88744378" sldId="259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35:21.935" v="2625" actId="20577"/>
        <pc:sldMkLst>
          <pc:docMk/>
          <pc:sldMk cId="1426195949" sldId="260"/>
        </pc:sldMkLst>
        <pc:spChg chg="mod">
          <ac:chgData name="Ward, Barbara" userId="1651f0c7-1eb6-47d1-95a1-41ccbd0176d7" providerId="ADAL" clId="{B146866D-E3A7-41D3-9771-DA47CF3EFC45}" dt="2020-03-24T13:39:25.123" v="237" actId="20577"/>
          <ac:spMkLst>
            <pc:docMk/>
            <pc:sldMk cId="1426195949" sldId="260"/>
            <ac:spMk id="10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6:35:21.935" v="2625" actId="20577"/>
          <ac:spMkLst>
            <pc:docMk/>
            <pc:sldMk cId="1426195949" sldId="260"/>
            <ac:spMk id="12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7:01:24.311" v="4627" actId="20577"/>
        <pc:sldMkLst>
          <pc:docMk/>
          <pc:sldMk cId="1655784757" sldId="261"/>
        </pc:sldMkLst>
        <pc:spChg chg="mod">
          <ac:chgData name="Ward, Barbara" userId="1651f0c7-1eb6-47d1-95a1-41ccbd0176d7" providerId="ADAL" clId="{B146866D-E3A7-41D3-9771-DA47CF3EFC45}" dt="2020-03-24T17:01:24.311" v="4627" actId="20577"/>
          <ac:spMkLst>
            <pc:docMk/>
            <pc:sldMk cId="1655784757" sldId="261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40:35.937" v="337" actId="20577"/>
          <ac:spMkLst>
            <pc:docMk/>
            <pc:sldMk cId="1655784757" sldId="261"/>
            <ac:spMk id="8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3:41:26.652" v="676" actId="20577"/>
        <pc:sldMkLst>
          <pc:docMk/>
          <pc:sldMk cId="1049916684" sldId="262"/>
        </pc:sldMkLst>
        <pc:spChg chg="mod">
          <ac:chgData name="Ward, Barbara" userId="1651f0c7-1eb6-47d1-95a1-41ccbd0176d7" providerId="ADAL" clId="{B146866D-E3A7-41D3-9771-DA47CF3EFC45}" dt="2020-03-24T13:41:03.765" v="480" actId="20577"/>
          <ac:spMkLst>
            <pc:docMk/>
            <pc:sldMk cId="1049916684" sldId="262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41:26.652" v="676" actId="20577"/>
          <ac:spMkLst>
            <pc:docMk/>
            <pc:sldMk cId="1049916684" sldId="262"/>
            <ac:spMk id="11" creationId="{00000000-0000-0000-0000-000000000000}"/>
          </ac:spMkLst>
        </pc:spChg>
      </pc:sldChg>
      <pc:sldChg chg="addSp delSp modSp">
        <pc:chgData name="Ward, Barbara" userId="1651f0c7-1eb6-47d1-95a1-41ccbd0176d7" providerId="ADAL" clId="{B146866D-E3A7-41D3-9771-DA47CF3EFC45}" dt="2020-03-24T13:41:58.157" v="698" actId="20577"/>
        <pc:sldMkLst>
          <pc:docMk/>
          <pc:sldMk cId="2111991390" sldId="263"/>
        </pc:sldMkLst>
        <pc:spChg chg="add del mod">
          <ac:chgData name="Ward, Barbara" userId="1651f0c7-1eb6-47d1-95a1-41ccbd0176d7" providerId="ADAL" clId="{B146866D-E3A7-41D3-9771-DA47CF3EFC45}" dt="2020-03-24T13:41:52.481" v="689" actId="20577"/>
          <ac:spMkLst>
            <pc:docMk/>
            <pc:sldMk cId="2111991390" sldId="263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41:58.157" v="698" actId="20577"/>
          <ac:spMkLst>
            <pc:docMk/>
            <pc:sldMk cId="2111991390" sldId="263"/>
            <ac:spMk id="8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3:43:01.503" v="874" actId="20577"/>
        <pc:sldMkLst>
          <pc:docMk/>
          <pc:sldMk cId="2214005720" sldId="264"/>
        </pc:sldMkLst>
        <pc:spChg chg="mod">
          <ac:chgData name="Ward, Barbara" userId="1651f0c7-1eb6-47d1-95a1-41ccbd0176d7" providerId="ADAL" clId="{B146866D-E3A7-41D3-9771-DA47CF3EFC45}" dt="2020-03-24T13:42:13.721" v="707" actId="20577"/>
          <ac:spMkLst>
            <pc:docMk/>
            <pc:sldMk cId="2214005720" sldId="264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43:01.503" v="874" actId="20577"/>
          <ac:spMkLst>
            <pc:docMk/>
            <pc:sldMk cId="2214005720" sldId="264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3:43:22.594" v="897" actId="20577"/>
        <pc:sldMkLst>
          <pc:docMk/>
          <pc:sldMk cId="141585441" sldId="265"/>
        </pc:sldMkLst>
        <pc:spChg chg="mod">
          <ac:chgData name="Ward, Barbara" userId="1651f0c7-1eb6-47d1-95a1-41ccbd0176d7" providerId="ADAL" clId="{B146866D-E3A7-41D3-9771-DA47CF3EFC45}" dt="2020-03-24T13:43:16.104" v="888" actId="20577"/>
          <ac:spMkLst>
            <pc:docMk/>
            <pc:sldMk cId="141585441" sldId="265"/>
            <ac:spMk id="6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43:22.594" v="897" actId="20577"/>
          <ac:spMkLst>
            <pc:docMk/>
            <pc:sldMk cId="141585441" sldId="265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3:44:00.560" v="978" actId="20577"/>
        <pc:sldMkLst>
          <pc:docMk/>
          <pc:sldMk cId="1624758541" sldId="266"/>
        </pc:sldMkLst>
        <pc:spChg chg="mod">
          <ac:chgData name="Ward, Barbara" userId="1651f0c7-1eb6-47d1-95a1-41ccbd0176d7" providerId="ADAL" clId="{B146866D-E3A7-41D3-9771-DA47CF3EFC45}" dt="2020-03-24T13:43:37.212" v="906" actId="20577"/>
          <ac:spMkLst>
            <pc:docMk/>
            <pc:sldMk cId="1624758541" sldId="266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44:00.560" v="978" actId="20577"/>
          <ac:spMkLst>
            <pc:docMk/>
            <pc:sldMk cId="1624758541" sldId="266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3:44:36.096" v="1089" actId="20577"/>
        <pc:sldMkLst>
          <pc:docMk/>
          <pc:sldMk cId="1175038725" sldId="267"/>
        </pc:sldMkLst>
        <pc:spChg chg="mod">
          <ac:chgData name="Ward, Barbara" userId="1651f0c7-1eb6-47d1-95a1-41ccbd0176d7" providerId="ADAL" clId="{B146866D-E3A7-41D3-9771-DA47CF3EFC45}" dt="2020-03-24T13:44:36.096" v="1089" actId="20577"/>
          <ac:spMkLst>
            <pc:docMk/>
            <pc:sldMk cId="1175038725" sldId="267"/>
            <ac:spMk id="6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3:44:17.842" v="987" actId="20577"/>
          <ac:spMkLst>
            <pc:docMk/>
            <pc:sldMk cId="1175038725" sldId="267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4:19:33.095" v="1288" actId="20577"/>
        <pc:sldMkLst>
          <pc:docMk/>
          <pc:sldMk cId="1628024921" sldId="268"/>
        </pc:sldMkLst>
        <pc:spChg chg="mod">
          <ac:chgData name="Ward, Barbara" userId="1651f0c7-1eb6-47d1-95a1-41ccbd0176d7" providerId="ADAL" clId="{B146866D-E3A7-41D3-9771-DA47CF3EFC45}" dt="2020-03-24T14:19:33.095" v="1288" actId="20577"/>
          <ac:spMkLst>
            <pc:docMk/>
            <pc:sldMk cId="1628024921" sldId="268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4:19:48.459" v="1297" actId="20577"/>
        <pc:sldMkLst>
          <pc:docMk/>
          <pc:sldMk cId="3603101788" sldId="269"/>
        </pc:sldMkLst>
        <pc:spChg chg="mod">
          <ac:chgData name="Ward, Barbara" userId="1651f0c7-1eb6-47d1-95a1-41ccbd0176d7" providerId="ADAL" clId="{B146866D-E3A7-41D3-9771-DA47CF3EFC45}" dt="2020-03-24T14:19:48.459" v="1297" actId="20577"/>
          <ac:spMkLst>
            <pc:docMk/>
            <pc:sldMk cId="3603101788" sldId="269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7:05:07.070" v="4637" actId="20577"/>
        <pc:sldMkLst>
          <pc:docMk/>
          <pc:sldMk cId="3756447793" sldId="270"/>
        </pc:sldMkLst>
        <pc:spChg chg="mod">
          <ac:chgData name="Ward, Barbara" userId="1651f0c7-1eb6-47d1-95a1-41ccbd0176d7" providerId="ADAL" clId="{B146866D-E3A7-41D3-9771-DA47CF3EFC45}" dt="2020-03-24T17:05:07.070" v="4637" actId="20577"/>
          <ac:spMkLst>
            <pc:docMk/>
            <pc:sldMk cId="3756447793" sldId="270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4:21:20.044" v="1559" actId="20577"/>
        <pc:sldMkLst>
          <pc:docMk/>
          <pc:sldMk cId="2422095826" sldId="271"/>
        </pc:sldMkLst>
        <pc:spChg chg="mod">
          <ac:chgData name="Ward, Barbara" userId="1651f0c7-1eb6-47d1-95a1-41ccbd0176d7" providerId="ADAL" clId="{B146866D-E3A7-41D3-9771-DA47CF3EFC45}" dt="2020-03-24T14:21:20.044" v="1559" actId="20577"/>
          <ac:spMkLst>
            <pc:docMk/>
            <pc:sldMk cId="2422095826" sldId="271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5:02:23.874" v="2582" actId="20577"/>
        <pc:sldMkLst>
          <pc:docMk/>
          <pc:sldMk cId="3188278071" sldId="272"/>
        </pc:sldMkLst>
        <pc:spChg chg="mod">
          <ac:chgData name="Ward, Barbara" userId="1651f0c7-1eb6-47d1-95a1-41ccbd0176d7" providerId="ADAL" clId="{B146866D-E3A7-41D3-9771-DA47CF3EFC45}" dt="2020-03-24T15:02:23.874" v="2582" actId="20577"/>
          <ac:spMkLst>
            <pc:docMk/>
            <pc:sldMk cId="3188278071" sldId="272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5:02:41.156" v="2591" actId="20577"/>
        <pc:sldMkLst>
          <pc:docMk/>
          <pc:sldMk cId="1807201911" sldId="273"/>
        </pc:sldMkLst>
        <pc:spChg chg="mod">
          <ac:chgData name="Ward, Barbara" userId="1651f0c7-1eb6-47d1-95a1-41ccbd0176d7" providerId="ADAL" clId="{B146866D-E3A7-41D3-9771-DA47CF3EFC45}" dt="2020-03-24T15:02:41.156" v="2591" actId="20577"/>
          <ac:spMkLst>
            <pc:docMk/>
            <pc:sldMk cId="1807201911" sldId="273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37:28.396" v="2811" actId="20577"/>
        <pc:sldMkLst>
          <pc:docMk/>
          <pc:sldMk cId="1694040857" sldId="274"/>
        </pc:sldMkLst>
        <pc:spChg chg="mod">
          <ac:chgData name="Ward, Barbara" userId="1651f0c7-1eb6-47d1-95a1-41ccbd0176d7" providerId="ADAL" clId="{B146866D-E3A7-41D3-9771-DA47CF3EFC45}" dt="2020-03-24T16:37:28.396" v="2811" actId="20577"/>
          <ac:spMkLst>
            <pc:docMk/>
            <pc:sldMk cId="1694040857" sldId="274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39:02.308" v="3011" actId="20577"/>
        <pc:sldMkLst>
          <pc:docMk/>
          <pc:sldMk cId="3903298219" sldId="276"/>
        </pc:sldMkLst>
        <pc:spChg chg="mod">
          <ac:chgData name="Ward, Barbara" userId="1651f0c7-1eb6-47d1-95a1-41ccbd0176d7" providerId="ADAL" clId="{B146866D-E3A7-41D3-9771-DA47CF3EFC45}" dt="2020-03-24T16:39:02.308" v="3011" actId="20577"/>
          <ac:spMkLst>
            <pc:docMk/>
            <pc:sldMk cId="3903298219" sldId="276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39:26.887" v="3100" actId="6549"/>
        <pc:sldMkLst>
          <pc:docMk/>
          <pc:sldMk cId="2137190371" sldId="277"/>
        </pc:sldMkLst>
        <pc:spChg chg="mod">
          <ac:chgData name="Ward, Barbara" userId="1651f0c7-1eb6-47d1-95a1-41ccbd0176d7" providerId="ADAL" clId="{B146866D-E3A7-41D3-9771-DA47CF3EFC45}" dt="2020-03-24T16:39:26.887" v="3100" actId="6549"/>
          <ac:spMkLst>
            <pc:docMk/>
            <pc:sldMk cId="2137190371" sldId="277"/>
            <ac:spMk id="6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41:52.670" v="3110" actId="20577"/>
        <pc:sldMkLst>
          <pc:docMk/>
          <pc:sldMk cId="878588189" sldId="278"/>
        </pc:sldMkLst>
        <pc:spChg chg="mod">
          <ac:chgData name="Ward, Barbara" userId="1651f0c7-1eb6-47d1-95a1-41ccbd0176d7" providerId="ADAL" clId="{B146866D-E3A7-41D3-9771-DA47CF3EFC45}" dt="2020-03-24T16:41:52.670" v="3110" actId="20577"/>
          <ac:spMkLst>
            <pc:docMk/>
            <pc:sldMk cId="878588189" sldId="278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4:25:35.749" v="1673" actId="20577"/>
          <ac:spMkLst>
            <pc:docMk/>
            <pc:sldMk cId="878588189" sldId="278"/>
            <ac:spMk id="11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7:05:24.102" v="4643" actId="20577"/>
        <pc:sldMkLst>
          <pc:docMk/>
          <pc:sldMk cId="205108507" sldId="279"/>
        </pc:sldMkLst>
        <pc:spChg chg="mod">
          <ac:chgData name="Ward, Barbara" userId="1651f0c7-1eb6-47d1-95a1-41ccbd0176d7" providerId="ADAL" clId="{B146866D-E3A7-41D3-9771-DA47CF3EFC45}" dt="2020-03-24T16:42:03.303" v="3119" actId="20577"/>
          <ac:spMkLst>
            <pc:docMk/>
            <pc:sldMk cId="205108507" sldId="279"/>
            <ac:spMk id="5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7:05:24.102" v="4643" actId="20577"/>
          <ac:spMkLst>
            <pc:docMk/>
            <pc:sldMk cId="205108507" sldId="279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42:12.509" v="3128" actId="20577"/>
        <pc:sldMkLst>
          <pc:docMk/>
          <pc:sldMk cId="4292503806" sldId="280"/>
        </pc:sldMkLst>
        <pc:spChg chg="mod">
          <ac:chgData name="Ward, Barbara" userId="1651f0c7-1eb6-47d1-95a1-41ccbd0176d7" providerId="ADAL" clId="{B146866D-E3A7-41D3-9771-DA47CF3EFC45}" dt="2020-03-24T16:42:12.509" v="3128" actId="20577"/>
          <ac:spMkLst>
            <pc:docMk/>
            <pc:sldMk cId="4292503806" sldId="280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4:28:58.779" v="2264" actId="20577"/>
          <ac:spMkLst>
            <pc:docMk/>
            <pc:sldMk cId="4292503806" sldId="280"/>
            <ac:spMk id="11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42:24.308" v="3137" actId="20577"/>
        <pc:sldMkLst>
          <pc:docMk/>
          <pc:sldMk cId="3831891406" sldId="281"/>
        </pc:sldMkLst>
        <pc:spChg chg="mod">
          <ac:chgData name="Ward, Barbara" userId="1651f0c7-1eb6-47d1-95a1-41ccbd0176d7" providerId="ADAL" clId="{B146866D-E3A7-41D3-9771-DA47CF3EFC45}" dt="2020-03-24T16:42:24.308" v="3137" actId="20577"/>
          <ac:spMkLst>
            <pc:docMk/>
            <pc:sldMk cId="3831891406" sldId="281"/>
            <ac:spMk id="5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4:29:13.341" v="2276" actId="6549"/>
          <ac:spMkLst>
            <pc:docMk/>
            <pc:sldMk cId="3831891406" sldId="281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5T14:29:25.552" v="4705" actId="20577"/>
        <pc:sldMkLst>
          <pc:docMk/>
          <pc:sldMk cId="1995132299" sldId="282"/>
        </pc:sldMkLst>
        <pc:spChg chg="mod">
          <ac:chgData name="Ward, Barbara" userId="1651f0c7-1eb6-47d1-95a1-41ccbd0176d7" providerId="ADAL" clId="{B146866D-E3A7-41D3-9771-DA47CF3EFC45}" dt="2020-03-24T16:42:32.510" v="3146" actId="20577"/>
          <ac:spMkLst>
            <pc:docMk/>
            <pc:sldMk cId="1995132299" sldId="282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5T14:29:25.552" v="4705" actId="20577"/>
          <ac:spMkLst>
            <pc:docMk/>
            <pc:sldMk cId="1995132299" sldId="282"/>
            <ac:spMk id="11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42:39.899" v="3155" actId="20577"/>
        <pc:sldMkLst>
          <pc:docMk/>
          <pc:sldMk cId="4259513251" sldId="283"/>
        </pc:sldMkLst>
        <pc:spChg chg="mod">
          <ac:chgData name="Ward, Barbara" userId="1651f0c7-1eb6-47d1-95a1-41ccbd0176d7" providerId="ADAL" clId="{B146866D-E3A7-41D3-9771-DA47CF3EFC45}" dt="2020-03-24T16:42:39.899" v="3155" actId="20577"/>
          <ac:spMkLst>
            <pc:docMk/>
            <pc:sldMk cId="4259513251" sldId="283"/>
            <ac:spMk id="5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4:53:44.980" v="2433" actId="20577"/>
          <ac:spMkLst>
            <pc:docMk/>
            <pc:sldMk cId="4259513251" sldId="283"/>
            <ac:spMk id="6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47:35.113" v="3348" actId="20577"/>
        <pc:sldMkLst>
          <pc:docMk/>
          <pc:sldMk cId="2146183541" sldId="284"/>
        </pc:sldMkLst>
        <pc:spChg chg="mod">
          <ac:chgData name="Ward, Barbara" userId="1651f0c7-1eb6-47d1-95a1-41ccbd0176d7" providerId="ADAL" clId="{B146866D-E3A7-41D3-9771-DA47CF3EFC45}" dt="2020-03-24T16:42:57.236" v="3165" actId="20577"/>
          <ac:spMkLst>
            <pc:docMk/>
            <pc:sldMk cId="2146183541" sldId="284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6:47:35.113" v="3348" actId="20577"/>
          <ac:spMkLst>
            <pc:docMk/>
            <pc:sldMk cId="2146183541" sldId="284"/>
            <ac:spMk id="11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47:51.047" v="3424" actId="20577"/>
        <pc:sldMkLst>
          <pc:docMk/>
          <pc:sldMk cId="2283736079" sldId="285"/>
        </pc:sldMkLst>
        <pc:spChg chg="mod">
          <ac:chgData name="Ward, Barbara" userId="1651f0c7-1eb6-47d1-95a1-41ccbd0176d7" providerId="ADAL" clId="{B146866D-E3A7-41D3-9771-DA47CF3EFC45}" dt="2020-03-24T16:43:05.429" v="3175" actId="20577"/>
          <ac:spMkLst>
            <pc:docMk/>
            <pc:sldMk cId="2283736079" sldId="285"/>
            <ac:spMk id="6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6:47:51.047" v="3424" actId="20577"/>
          <ac:spMkLst>
            <pc:docMk/>
            <pc:sldMk cId="2283736079" sldId="285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0:05.302" v="3603" actId="20577"/>
        <pc:sldMkLst>
          <pc:docMk/>
          <pc:sldMk cId="3842283311" sldId="286"/>
        </pc:sldMkLst>
        <pc:spChg chg="mod">
          <ac:chgData name="Ward, Barbara" userId="1651f0c7-1eb6-47d1-95a1-41ccbd0176d7" providerId="ADAL" clId="{B146866D-E3A7-41D3-9771-DA47CF3EFC45}" dt="2020-03-24T16:43:24.151" v="3185" actId="20577"/>
          <ac:spMkLst>
            <pc:docMk/>
            <pc:sldMk cId="3842283311" sldId="286"/>
            <ac:spMk id="7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6:50:05.302" v="3603" actId="20577"/>
          <ac:spMkLst>
            <pc:docMk/>
            <pc:sldMk cId="3842283311" sldId="286"/>
            <ac:spMk id="11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0:24.778" v="3705" actId="20577"/>
        <pc:sldMkLst>
          <pc:docMk/>
          <pc:sldMk cId="2900342484" sldId="287"/>
        </pc:sldMkLst>
        <pc:spChg chg="mod">
          <ac:chgData name="Ward, Barbara" userId="1651f0c7-1eb6-47d1-95a1-41ccbd0176d7" providerId="ADAL" clId="{B146866D-E3A7-41D3-9771-DA47CF3EFC45}" dt="2020-03-24T16:43:31.823" v="3195" actId="20577"/>
          <ac:spMkLst>
            <pc:docMk/>
            <pc:sldMk cId="2900342484" sldId="287"/>
            <ac:spMk id="6" creationId="{00000000-0000-0000-0000-000000000000}"/>
          </ac:spMkLst>
        </pc:spChg>
        <pc:spChg chg="mod">
          <ac:chgData name="Ward, Barbara" userId="1651f0c7-1eb6-47d1-95a1-41ccbd0176d7" providerId="ADAL" clId="{B146866D-E3A7-41D3-9771-DA47CF3EFC45}" dt="2020-03-24T16:50:24.778" v="3705" actId="20577"/>
          <ac:spMkLst>
            <pc:docMk/>
            <pc:sldMk cId="2900342484" sldId="287"/>
            <ac:spMk id="7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5T14:30:13.025" v="4707" actId="20577"/>
        <pc:sldMkLst>
          <pc:docMk/>
          <pc:sldMk cId="996125786" sldId="288"/>
        </pc:sldMkLst>
        <pc:spChg chg="mod">
          <ac:chgData name="Ward, Barbara" userId="1651f0c7-1eb6-47d1-95a1-41ccbd0176d7" providerId="ADAL" clId="{B146866D-E3A7-41D3-9771-DA47CF3EFC45}" dt="2020-03-25T14:30:13.025" v="4707" actId="20577"/>
          <ac:spMkLst>
            <pc:docMk/>
            <pc:sldMk cId="996125786" sldId="288"/>
            <ac:spMk id="11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5T14:30:26.631" v="4732" actId="20577"/>
        <pc:sldMkLst>
          <pc:docMk/>
          <pc:sldMk cId="649736733" sldId="289"/>
        </pc:sldMkLst>
        <pc:spChg chg="mod">
          <ac:chgData name="Ward, Barbara" userId="1651f0c7-1eb6-47d1-95a1-41ccbd0176d7" providerId="ADAL" clId="{B146866D-E3A7-41D3-9771-DA47CF3EFC45}" dt="2020-03-25T14:30:26.631" v="4732" actId="20577"/>
          <ac:spMkLst>
            <pc:docMk/>
            <pc:sldMk cId="649736733" sldId="289"/>
            <ac:spMk id="6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4:14.530" v="4067" actId="20577"/>
        <pc:sldMkLst>
          <pc:docMk/>
          <pc:sldMk cId="3734088692" sldId="290"/>
        </pc:sldMkLst>
        <pc:spChg chg="mod">
          <ac:chgData name="Ward, Barbara" userId="1651f0c7-1eb6-47d1-95a1-41ccbd0176d7" providerId="ADAL" clId="{B146866D-E3A7-41D3-9771-DA47CF3EFC45}" dt="2020-03-24T16:54:14.530" v="4067" actId="20577"/>
          <ac:spMkLst>
            <pc:docMk/>
            <pc:sldMk cId="3734088692" sldId="290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4:35.510" v="4078" actId="255"/>
        <pc:sldMkLst>
          <pc:docMk/>
          <pc:sldMk cId="2213651514" sldId="291"/>
        </pc:sldMkLst>
        <pc:spChg chg="mod">
          <ac:chgData name="Ward, Barbara" userId="1651f0c7-1eb6-47d1-95a1-41ccbd0176d7" providerId="ADAL" clId="{B146866D-E3A7-41D3-9771-DA47CF3EFC45}" dt="2020-03-24T16:54:35.510" v="4078" actId="255"/>
          <ac:spMkLst>
            <pc:docMk/>
            <pc:sldMk cId="2213651514" sldId="291"/>
            <ac:spMk id="6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6:10.903" v="4213" actId="20577"/>
        <pc:sldMkLst>
          <pc:docMk/>
          <pc:sldMk cId="3411468147" sldId="292"/>
        </pc:sldMkLst>
        <pc:spChg chg="mod">
          <ac:chgData name="Ward, Barbara" userId="1651f0c7-1eb6-47d1-95a1-41ccbd0176d7" providerId="ADAL" clId="{B146866D-E3A7-41D3-9771-DA47CF3EFC45}" dt="2020-03-24T16:56:10.903" v="4213" actId="20577"/>
          <ac:spMkLst>
            <pc:docMk/>
            <pc:sldMk cId="3411468147" sldId="292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6:20.863" v="4221" actId="20577"/>
        <pc:sldMkLst>
          <pc:docMk/>
          <pc:sldMk cId="2953594587" sldId="293"/>
        </pc:sldMkLst>
        <pc:spChg chg="mod">
          <ac:chgData name="Ward, Barbara" userId="1651f0c7-1eb6-47d1-95a1-41ccbd0176d7" providerId="ADAL" clId="{B146866D-E3A7-41D3-9771-DA47CF3EFC45}" dt="2020-03-24T16:56:20.863" v="4221" actId="20577"/>
          <ac:spMkLst>
            <pc:docMk/>
            <pc:sldMk cId="2953594587" sldId="293"/>
            <ac:spMk id="6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8:21.904" v="4443" actId="6549"/>
        <pc:sldMkLst>
          <pc:docMk/>
          <pc:sldMk cId="3513442869" sldId="294"/>
        </pc:sldMkLst>
        <pc:spChg chg="mod">
          <ac:chgData name="Ward, Barbara" userId="1651f0c7-1eb6-47d1-95a1-41ccbd0176d7" providerId="ADAL" clId="{B146866D-E3A7-41D3-9771-DA47CF3EFC45}" dt="2020-03-24T16:58:21.904" v="4443" actId="6549"/>
          <ac:spMkLst>
            <pc:docMk/>
            <pc:sldMk cId="3513442869" sldId="294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6:58:44.839" v="4462" actId="20577"/>
        <pc:sldMkLst>
          <pc:docMk/>
          <pc:sldMk cId="3675918945" sldId="295"/>
        </pc:sldMkLst>
        <pc:spChg chg="mod">
          <ac:chgData name="Ward, Barbara" userId="1651f0c7-1eb6-47d1-95a1-41ccbd0176d7" providerId="ADAL" clId="{B146866D-E3A7-41D3-9771-DA47CF3EFC45}" dt="2020-03-24T16:58:44.839" v="4462" actId="20577"/>
          <ac:spMkLst>
            <pc:docMk/>
            <pc:sldMk cId="3675918945" sldId="295"/>
            <ac:spMk id="6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7:00:25.632" v="4566" actId="20577"/>
        <pc:sldMkLst>
          <pc:docMk/>
          <pc:sldMk cId="774015803" sldId="296"/>
        </pc:sldMkLst>
        <pc:spChg chg="mod">
          <ac:chgData name="Ward, Barbara" userId="1651f0c7-1eb6-47d1-95a1-41ccbd0176d7" providerId="ADAL" clId="{B146866D-E3A7-41D3-9771-DA47CF3EFC45}" dt="2020-03-24T17:00:25.632" v="4566" actId="20577"/>
          <ac:spMkLst>
            <pc:docMk/>
            <pc:sldMk cId="774015803" sldId="296"/>
            <ac:spMk id="10" creationId="{00000000-0000-0000-0000-000000000000}"/>
          </ac:spMkLst>
        </pc:spChg>
      </pc:sldChg>
      <pc:sldChg chg="modSp">
        <pc:chgData name="Ward, Barbara" userId="1651f0c7-1eb6-47d1-95a1-41ccbd0176d7" providerId="ADAL" clId="{B146866D-E3A7-41D3-9771-DA47CF3EFC45}" dt="2020-03-24T17:00:42.649" v="4620" actId="255"/>
        <pc:sldMkLst>
          <pc:docMk/>
          <pc:sldMk cId="544983517" sldId="297"/>
        </pc:sldMkLst>
        <pc:spChg chg="mod">
          <ac:chgData name="Ward, Barbara" userId="1651f0c7-1eb6-47d1-95a1-41ccbd0176d7" providerId="ADAL" clId="{B146866D-E3A7-41D3-9771-DA47CF3EFC45}" dt="2020-03-24T17:00:42.649" v="4620" actId="255"/>
          <ac:spMkLst>
            <pc:docMk/>
            <pc:sldMk cId="544983517" sldId="297"/>
            <ac:spMk id="6" creationId="{00000000-0000-0000-0000-000000000000}"/>
          </ac:spMkLst>
        </pc:spChg>
      </pc:sldChg>
    </pc:docChg>
  </pc:docChgLst>
  <pc:docChgLst>
    <pc:chgData name="Barbara Ward" userId="1651f0c7-1eb6-47d1-95a1-41ccbd0176d7" providerId="ADAL" clId="{B146866D-E3A7-41D3-9771-DA47CF3EFC45}"/>
    <pc:docChg chg="modSld">
      <pc:chgData name="Barbara Ward" userId="1651f0c7-1eb6-47d1-95a1-41ccbd0176d7" providerId="ADAL" clId="{B146866D-E3A7-41D3-9771-DA47CF3EFC45}" dt="2020-03-20T00:38:42.155" v="8" actId="20577"/>
      <pc:docMkLst>
        <pc:docMk/>
      </pc:docMkLst>
      <pc:sldChg chg="modSp">
        <pc:chgData name="Barbara Ward" userId="1651f0c7-1eb6-47d1-95a1-41ccbd0176d7" providerId="ADAL" clId="{B146866D-E3A7-41D3-9771-DA47CF3EFC45}" dt="2020-03-20T00:38:42.155" v="8" actId="20577"/>
        <pc:sldMkLst>
          <pc:docMk/>
          <pc:sldMk cId="2838875739" sldId="256"/>
        </pc:sldMkLst>
        <pc:spChg chg="mod">
          <ac:chgData name="Barbara Ward" userId="1651f0c7-1eb6-47d1-95a1-41ccbd0176d7" providerId="ADAL" clId="{B146866D-E3A7-41D3-9771-DA47CF3EFC45}" dt="2020-03-20T00:38:42.155" v="8" actId="20577"/>
          <ac:spMkLst>
            <pc:docMk/>
            <pc:sldMk cId="2838875739" sldId="256"/>
            <ac:spMk id="4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BC3D1A3-E6D2-44EF-865B-E24A09FE8B2E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129CC7B-4FAB-4BC2-866C-B4D6C66916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383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D61DA4D0-E639-4373-8572-5E3A5E41E47C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72F6E7F-04AE-444D-96F2-F68320026DB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6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2F6E7F-04AE-444D-96F2-F68320026DB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0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68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1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8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8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7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53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2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3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9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50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4C3AF-0168-4A67-8860-94B1B6A8411D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4C1A4-A7AC-4B88-8D40-0C513E59CAA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ame board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28" y="-457200"/>
            <a:ext cx="7693572" cy="6858000"/>
          </a:xfrm>
          <a:prstGeom prst="rect">
            <a:avLst/>
          </a:prstGeom>
        </p:spPr>
      </p:pic>
      <p:sp>
        <p:nvSpPr>
          <p:cNvPr id="9" name="Category 1"/>
          <p:cNvSpPr/>
          <p:nvPr userDrawn="1"/>
        </p:nvSpPr>
        <p:spPr>
          <a:xfrm>
            <a:off x="1600201" y="350322"/>
            <a:ext cx="6019800" cy="7006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362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13" Type="http://schemas.openxmlformats.org/officeDocument/2006/relationships/slide" Target="slide22.xml"/><Relationship Id="rId18" Type="http://schemas.openxmlformats.org/officeDocument/2006/relationships/slide" Target="slide12.xml"/><Relationship Id="rId3" Type="http://schemas.openxmlformats.org/officeDocument/2006/relationships/slide" Target="slide2.xml"/><Relationship Id="rId21" Type="http://schemas.openxmlformats.org/officeDocument/2006/relationships/slide" Target="slide6.xml"/><Relationship Id="rId7" Type="http://schemas.openxmlformats.org/officeDocument/2006/relationships/slide" Target="slide34.xml"/><Relationship Id="rId12" Type="http://schemas.openxmlformats.org/officeDocument/2006/relationships/slide" Target="slide24.xml"/><Relationship Id="rId17" Type="http://schemas.openxmlformats.org/officeDocument/2006/relationships/slide" Target="slide14.xml"/><Relationship Id="rId2" Type="http://schemas.openxmlformats.org/officeDocument/2006/relationships/image" Target="../media/image1.png"/><Relationship Id="rId16" Type="http://schemas.openxmlformats.org/officeDocument/2006/relationships/slide" Target="slide16.xml"/><Relationship Id="rId20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6.xml"/><Relationship Id="rId11" Type="http://schemas.openxmlformats.org/officeDocument/2006/relationships/slide" Target="slide26.xml"/><Relationship Id="rId5" Type="http://schemas.openxmlformats.org/officeDocument/2006/relationships/slide" Target="slide38.xml"/><Relationship Id="rId15" Type="http://schemas.openxmlformats.org/officeDocument/2006/relationships/slide" Target="slide18.xml"/><Relationship Id="rId10" Type="http://schemas.openxmlformats.org/officeDocument/2006/relationships/slide" Target="slide28.xml"/><Relationship Id="rId19" Type="http://schemas.openxmlformats.org/officeDocument/2006/relationships/slide" Target="slide10.xml"/><Relationship Id="rId4" Type="http://schemas.openxmlformats.org/officeDocument/2006/relationships/slide" Target="slide40.xml"/><Relationship Id="rId9" Type="http://schemas.openxmlformats.org/officeDocument/2006/relationships/slide" Target="slide30.xml"/><Relationship Id="rId14" Type="http://schemas.openxmlformats.org/officeDocument/2006/relationships/slide" Target="slide20.xml"/><Relationship Id="rId22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bg1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ame board">
            <a:hlinkClick r:id="" action="ppaction://hlinkshowjump?jump=previousslide"/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470" y="-381000"/>
            <a:ext cx="6224530" cy="6858000"/>
          </a:xfrm>
          <a:prstGeom prst="rect">
            <a:avLst/>
          </a:prstGeom>
        </p:spPr>
      </p:pic>
      <p:sp>
        <p:nvSpPr>
          <p:cNvPr id="9" name="5 column 1"/>
          <p:cNvSpPr/>
          <p:nvPr/>
        </p:nvSpPr>
        <p:spPr>
          <a:xfrm>
            <a:off x="2124451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4 column 1"/>
          <p:cNvSpPr/>
          <p:nvPr/>
        </p:nvSpPr>
        <p:spPr>
          <a:xfrm>
            <a:off x="2124451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3 column 1"/>
          <p:cNvSpPr/>
          <p:nvPr/>
        </p:nvSpPr>
        <p:spPr>
          <a:xfrm>
            <a:off x="2124451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2 column 1"/>
          <p:cNvSpPr/>
          <p:nvPr/>
        </p:nvSpPr>
        <p:spPr>
          <a:xfrm>
            <a:off x="2124451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9" name="1 column 1">
            <a:hlinkClick r:id="rId3" action="ppaction://hlinksldjump"/>
          </p:cNvPr>
          <p:cNvSpPr/>
          <p:nvPr/>
        </p:nvSpPr>
        <p:spPr>
          <a:xfrm>
            <a:off x="2128233" y="1402458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5 column 3"/>
          <p:cNvSpPr/>
          <p:nvPr/>
        </p:nvSpPr>
        <p:spPr>
          <a:xfrm>
            <a:off x="4518015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4 column 3"/>
          <p:cNvSpPr/>
          <p:nvPr/>
        </p:nvSpPr>
        <p:spPr>
          <a:xfrm>
            <a:off x="4518015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3 column 3"/>
          <p:cNvSpPr/>
          <p:nvPr/>
        </p:nvSpPr>
        <p:spPr>
          <a:xfrm>
            <a:off x="4518015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2 column 3"/>
          <p:cNvSpPr/>
          <p:nvPr/>
        </p:nvSpPr>
        <p:spPr>
          <a:xfrm>
            <a:off x="4518015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1 column 3"/>
          <p:cNvSpPr/>
          <p:nvPr/>
        </p:nvSpPr>
        <p:spPr>
          <a:xfrm>
            <a:off x="4518015" y="1412535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5 column 4"/>
          <p:cNvSpPr/>
          <p:nvPr/>
        </p:nvSpPr>
        <p:spPr>
          <a:xfrm>
            <a:off x="5714797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4 column 4"/>
          <p:cNvSpPr/>
          <p:nvPr/>
        </p:nvSpPr>
        <p:spPr>
          <a:xfrm>
            <a:off x="5714797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3 column 4"/>
          <p:cNvSpPr/>
          <p:nvPr/>
        </p:nvSpPr>
        <p:spPr>
          <a:xfrm>
            <a:off x="5714797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2 column 4"/>
          <p:cNvSpPr/>
          <p:nvPr/>
        </p:nvSpPr>
        <p:spPr>
          <a:xfrm>
            <a:off x="5714797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1 column 4"/>
          <p:cNvSpPr/>
          <p:nvPr/>
        </p:nvSpPr>
        <p:spPr>
          <a:xfrm>
            <a:off x="5714797" y="1412535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4 column 2"/>
          <p:cNvSpPr/>
          <p:nvPr/>
        </p:nvSpPr>
        <p:spPr>
          <a:xfrm>
            <a:off x="3323502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3 column 2"/>
          <p:cNvSpPr/>
          <p:nvPr/>
        </p:nvSpPr>
        <p:spPr>
          <a:xfrm>
            <a:off x="3323502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5 column 2"/>
          <p:cNvSpPr/>
          <p:nvPr/>
        </p:nvSpPr>
        <p:spPr>
          <a:xfrm>
            <a:off x="3323502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2 column 2"/>
          <p:cNvSpPr/>
          <p:nvPr/>
        </p:nvSpPr>
        <p:spPr>
          <a:xfrm>
            <a:off x="3323502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1 column 2"/>
          <p:cNvSpPr/>
          <p:nvPr/>
        </p:nvSpPr>
        <p:spPr>
          <a:xfrm>
            <a:off x="3323502" y="1412535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Category 4"/>
          <p:cNvSpPr/>
          <p:nvPr/>
        </p:nvSpPr>
        <p:spPr>
          <a:xfrm>
            <a:off x="5716935" y="426522"/>
            <a:ext cx="1156225" cy="7006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Grab Bag</a:t>
            </a:r>
          </a:p>
        </p:txBody>
      </p:sp>
      <p:sp>
        <p:nvSpPr>
          <p:cNvPr id="41" name="Category 3"/>
          <p:cNvSpPr/>
          <p:nvPr/>
        </p:nvSpPr>
        <p:spPr>
          <a:xfrm>
            <a:off x="4519440" y="426522"/>
            <a:ext cx="1156225" cy="7006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Fluids</a:t>
            </a:r>
          </a:p>
        </p:txBody>
      </p:sp>
      <p:sp>
        <p:nvSpPr>
          <p:cNvPr id="45" name="Category 2"/>
          <p:cNvSpPr/>
          <p:nvPr/>
        </p:nvSpPr>
        <p:spPr>
          <a:xfrm>
            <a:off x="3321945" y="426522"/>
            <a:ext cx="1156225" cy="7006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/>
              <a:t>General Information</a:t>
            </a:r>
          </a:p>
        </p:txBody>
      </p:sp>
      <p:sp>
        <p:nvSpPr>
          <p:cNvPr id="40" name="Category 1"/>
          <p:cNvSpPr/>
          <p:nvPr/>
        </p:nvSpPr>
        <p:spPr>
          <a:xfrm>
            <a:off x="2124450" y="426522"/>
            <a:ext cx="1156225" cy="7006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Tires</a:t>
            </a:r>
          </a:p>
        </p:txBody>
      </p:sp>
      <p:sp>
        <p:nvSpPr>
          <p:cNvPr id="118" name="4th Category $500 Panel">
            <a:hlinkClick r:id="rId4" action="ppaction://hlinksldjump"/>
          </p:cNvPr>
          <p:cNvSpPr/>
          <p:nvPr/>
        </p:nvSpPr>
        <p:spPr>
          <a:xfrm>
            <a:off x="5714797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$500</a:t>
            </a:r>
          </a:p>
        </p:txBody>
      </p:sp>
      <p:sp>
        <p:nvSpPr>
          <p:cNvPr id="119" name="4th Category $400 Panel">
            <a:hlinkClick r:id="rId5" action="ppaction://hlinksldjump"/>
          </p:cNvPr>
          <p:cNvSpPr/>
          <p:nvPr/>
        </p:nvSpPr>
        <p:spPr>
          <a:xfrm>
            <a:off x="5714797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$400</a:t>
            </a:r>
          </a:p>
        </p:txBody>
      </p:sp>
      <p:sp>
        <p:nvSpPr>
          <p:cNvPr id="120" name="4th Category $300 Panel">
            <a:hlinkClick r:id="rId6" action="ppaction://hlinksldjump"/>
          </p:cNvPr>
          <p:cNvSpPr/>
          <p:nvPr/>
        </p:nvSpPr>
        <p:spPr>
          <a:xfrm>
            <a:off x="5714797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$300</a:t>
            </a:r>
          </a:p>
        </p:txBody>
      </p:sp>
      <p:sp>
        <p:nvSpPr>
          <p:cNvPr id="121" name="4th Category $200 Panel">
            <a:hlinkClick r:id="rId7" action="ppaction://hlinksldjump"/>
          </p:cNvPr>
          <p:cNvSpPr/>
          <p:nvPr/>
        </p:nvSpPr>
        <p:spPr>
          <a:xfrm>
            <a:off x="5714797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$200</a:t>
            </a:r>
          </a:p>
        </p:txBody>
      </p:sp>
      <p:sp>
        <p:nvSpPr>
          <p:cNvPr id="122" name="4th Category $100 Panel">
            <a:hlinkClick r:id="rId8" action="ppaction://hlinksldjump"/>
          </p:cNvPr>
          <p:cNvSpPr/>
          <p:nvPr/>
        </p:nvSpPr>
        <p:spPr>
          <a:xfrm>
            <a:off x="5714797" y="1412535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$100</a:t>
            </a:r>
          </a:p>
        </p:txBody>
      </p:sp>
      <p:sp>
        <p:nvSpPr>
          <p:cNvPr id="113" name="3rd Category $500 Panel">
            <a:hlinkClick r:id="rId9" action="ppaction://hlinksldjump"/>
          </p:cNvPr>
          <p:cNvSpPr/>
          <p:nvPr/>
        </p:nvSpPr>
        <p:spPr>
          <a:xfrm>
            <a:off x="4518015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$500</a:t>
            </a:r>
          </a:p>
        </p:txBody>
      </p:sp>
      <p:sp>
        <p:nvSpPr>
          <p:cNvPr id="114" name="3rd Category $400 Panel">
            <a:hlinkClick r:id="rId10" action="ppaction://hlinksldjump"/>
          </p:cNvPr>
          <p:cNvSpPr/>
          <p:nvPr/>
        </p:nvSpPr>
        <p:spPr>
          <a:xfrm>
            <a:off x="4518015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$400</a:t>
            </a:r>
          </a:p>
        </p:txBody>
      </p:sp>
      <p:sp>
        <p:nvSpPr>
          <p:cNvPr id="115" name="3rd Category $300 Panel">
            <a:hlinkClick r:id="rId11" action="ppaction://hlinksldjump"/>
          </p:cNvPr>
          <p:cNvSpPr/>
          <p:nvPr/>
        </p:nvSpPr>
        <p:spPr>
          <a:xfrm>
            <a:off x="4518015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$300</a:t>
            </a:r>
          </a:p>
        </p:txBody>
      </p:sp>
      <p:sp>
        <p:nvSpPr>
          <p:cNvPr id="116" name="3rd Category $200 Panel">
            <a:hlinkClick r:id="rId12" action="ppaction://hlinksldjump"/>
          </p:cNvPr>
          <p:cNvSpPr/>
          <p:nvPr/>
        </p:nvSpPr>
        <p:spPr>
          <a:xfrm>
            <a:off x="4518015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$200</a:t>
            </a:r>
          </a:p>
        </p:txBody>
      </p:sp>
      <p:sp>
        <p:nvSpPr>
          <p:cNvPr id="117" name="3rd Category $100 Panel">
            <a:hlinkClick r:id="rId13" action="ppaction://hlinksldjump"/>
          </p:cNvPr>
          <p:cNvSpPr/>
          <p:nvPr/>
        </p:nvSpPr>
        <p:spPr>
          <a:xfrm>
            <a:off x="4518015" y="1412535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$100</a:t>
            </a:r>
          </a:p>
        </p:txBody>
      </p:sp>
      <p:sp>
        <p:nvSpPr>
          <p:cNvPr id="135" name="2nd Category $500 Panel">
            <a:hlinkClick r:id="rId14" action="ppaction://hlinksldjump"/>
          </p:cNvPr>
          <p:cNvSpPr/>
          <p:nvPr/>
        </p:nvSpPr>
        <p:spPr>
          <a:xfrm>
            <a:off x="3323502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$500</a:t>
            </a:r>
          </a:p>
        </p:txBody>
      </p:sp>
      <p:sp>
        <p:nvSpPr>
          <p:cNvPr id="133" name="2nd Category $400 Panel">
            <a:hlinkClick r:id="rId15" action="ppaction://hlinksldjump"/>
          </p:cNvPr>
          <p:cNvSpPr/>
          <p:nvPr/>
        </p:nvSpPr>
        <p:spPr>
          <a:xfrm>
            <a:off x="3323502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$400</a:t>
            </a:r>
          </a:p>
        </p:txBody>
      </p:sp>
      <p:sp>
        <p:nvSpPr>
          <p:cNvPr id="134" name="2nd Category $300 Panel">
            <a:hlinkClick r:id="rId16" action="ppaction://hlinksldjump"/>
          </p:cNvPr>
          <p:cNvSpPr/>
          <p:nvPr/>
        </p:nvSpPr>
        <p:spPr>
          <a:xfrm>
            <a:off x="3323502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$300</a:t>
            </a:r>
          </a:p>
        </p:txBody>
      </p:sp>
      <p:sp>
        <p:nvSpPr>
          <p:cNvPr id="136" name="2nd Category $200 Panel">
            <a:hlinkClick r:id="rId17" action="ppaction://hlinksldjump"/>
          </p:cNvPr>
          <p:cNvSpPr/>
          <p:nvPr/>
        </p:nvSpPr>
        <p:spPr>
          <a:xfrm>
            <a:off x="3323502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$200</a:t>
            </a:r>
          </a:p>
        </p:txBody>
      </p:sp>
      <p:sp>
        <p:nvSpPr>
          <p:cNvPr id="137" name="2nd Category $100 Panel">
            <a:hlinkClick r:id="rId18" action="ppaction://hlinksldjump"/>
          </p:cNvPr>
          <p:cNvSpPr/>
          <p:nvPr/>
        </p:nvSpPr>
        <p:spPr>
          <a:xfrm>
            <a:off x="3323502" y="1412535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$100</a:t>
            </a:r>
          </a:p>
        </p:txBody>
      </p:sp>
      <p:sp>
        <p:nvSpPr>
          <p:cNvPr id="108" name="1st Category $500 Panel">
            <a:hlinkClick r:id="rId19" action="ppaction://hlinksldjump"/>
          </p:cNvPr>
          <p:cNvSpPr/>
          <p:nvPr/>
        </p:nvSpPr>
        <p:spPr>
          <a:xfrm>
            <a:off x="2124451" y="4821383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$500</a:t>
            </a:r>
          </a:p>
        </p:txBody>
      </p:sp>
      <p:sp>
        <p:nvSpPr>
          <p:cNvPr id="109" name="1st Category $400 Panel">
            <a:hlinkClick r:id="rId20" action="ppaction://hlinksldjump"/>
          </p:cNvPr>
          <p:cNvSpPr/>
          <p:nvPr/>
        </p:nvSpPr>
        <p:spPr>
          <a:xfrm>
            <a:off x="2124451" y="3969171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$400</a:t>
            </a:r>
          </a:p>
        </p:txBody>
      </p:sp>
      <p:sp>
        <p:nvSpPr>
          <p:cNvPr id="110" name="1st Category $300 Panel">
            <a:hlinkClick r:id="rId21" action="ppaction://hlinksldjump"/>
          </p:cNvPr>
          <p:cNvSpPr/>
          <p:nvPr/>
        </p:nvSpPr>
        <p:spPr>
          <a:xfrm>
            <a:off x="2124451" y="3116959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$300</a:t>
            </a:r>
          </a:p>
        </p:txBody>
      </p:sp>
      <p:sp>
        <p:nvSpPr>
          <p:cNvPr id="111" name="1st Category $200 Panel">
            <a:hlinkClick r:id="rId22" action="ppaction://hlinksldjump"/>
          </p:cNvPr>
          <p:cNvSpPr/>
          <p:nvPr/>
        </p:nvSpPr>
        <p:spPr>
          <a:xfrm>
            <a:off x="2124451" y="2264747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$200</a:t>
            </a:r>
          </a:p>
        </p:txBody>
      </p:sp>
      <p:sp>
        <p:nvSpPr>
          <p:cNvPr id="7" name="1st Category $100 Panel">
            <a:hlinkClick r:id="rId3" action="ppaction://hlinksldjump"/>
          </p:cNvPr>
          <p:cNvSpPr/>
          <p:nvPr/>
        </p:nvSpPr>
        <p:spPr>
          <a:xfrm>
            <a:off x="2128233" y="1412535"/>
            <a:ext cx="1156225" cy="8073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$100</a:t>
            </a:r>
          </a:p>
        </p:txBody>
      </p:sp>
    </p:spTree>
    <p:extLst>
      <p:ext uri="{BB962C8B-B14F-4D97-AF65-F5344CB8AC3E}">
        <p14:creationId xmlns:p14="http://schemas.microsoft.com/office/powerpoint/2010/main" val="283887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7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9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20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32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33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3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44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45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3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56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57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3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68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69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3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3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80" dur="3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81" dur="3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3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92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93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3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04" dur="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05" dur="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3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16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17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3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28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29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40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41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3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52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53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3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59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0" fill="hold">
                      <p:stCondLst>
                        <p:cond delay="0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64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65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3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3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76" dur="3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77" dur="3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3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3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188" dur="3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189" dur="3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3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200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201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3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212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213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3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3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224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225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3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animClr clrSpc="rgb" dir="cw">
                                      <p:cBhvr>
                                        <p:cTn id="23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76092"/>
                                      </p:to>
                                    </p:animClr>
                                    <p:set>
                                      <p:cBhvr>
                                        <p:cTn id="23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35" grpId="0" animBg="1"/>
      <p:bldP spid="135" grpId="1" animBg="1"/>
      <p:bldP spid="133" grpId="0" animBg="1"/>
      <p:bldP spid="133" grpId="1" animBg="1"/>
      <p:bldP spid="134" grpId="0" animBg="1"/>
      <p:bldP spid="134" grpId="1" animBg="1"/>
      <p:bldP spid="136" grpId="0" animBg="1"/>
      <p:bldP spid="136" grpId="1" animBg="1"/>
      <p:bldP spid="137" grpId="0" animBg="1"/>
      <p:bldP spid="13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7" grpId="0" animBg="1"/>
      <p:bldP spid="7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/>
          </a:p>
          <a:p>
            <a:pPr algn="ctr"/>
            <a:r>
              <a:rPr lang="en-US" sz="3600" dirty="0"/>
              <a:t>Easiest way to check your tire’s tread depth?</a:t>
            </a:r>
          </a:p>
          <a:p>
            <a:pPr algn="ctr"/>
            <a:endParaRPr lang="en-US" sz="4000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$500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162475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Quarter</a:t>
            </a:r>
            <a:endParaRPr lang="en-US" sz="36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$500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117503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True or False</a:t>
            </a:r>
          </a:p>
          <a:p>
            <a:pPr algn="ctr"/>
            <a:r>
              <a:rPr lang="en-US" sz="3600" dirty="0"/>
              <a:t>You should inspect your car before each trip?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$100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62802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True</a:t>
            </a:r>
          </a:p>
          <a:p>
            <a:pPr algn="ctr"/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$100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3101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Read your____  ____</a:t>
            </a:r>
          </a:p>
          <a:p>
            <a:pPr algn="ctr"/>
            <a:r>
              <a:rPr lang="en-US" sz="4000" dirty="0"/>
              <a:t>to stay informed about your vehicle.</a:t>
            </a:r>
          </a:p>
          <a:p>
            <a:pPr algn="ctr"/>
            <a:endParaRPr lang="en-US" sz="4000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$200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75644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600" dirty="0"/>
              <a:t>            Owner’s Manual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$200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422095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47952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/>
              <a:t>True or </a:t>
            </a:r>
            <a:r>
              <a:rPr lang="en-US" sz="3800" dirty="0" smtClean="0"/>
              <a:t>False</a:t>
            </a:r>
            <a:endParaRPr lang="en-US" sz="3800" dirty="0"/>
          </a:p>
          <a:p>
            <a:pPr algn="ctr"/>
            <a:endParaRPr lang="en-US" sz="1200" dirty="0"/>
          </a:p>
          <a:p>
            <a:pPr algn="ctr"/>
            <a:r>
              <a:rPr lang="en-US" sz="3800" dirty="0"/>
              <a:t>It is not important to know what octane gas to use?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$300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18827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chemeClr val="bg1"/>
                </a:solidFill>
                <a:cs typeface="Arial" pitchFamily="34" charset="0"/>
              </a:rPr>
              <a:t>False</a:t>
            </a:r>
          </a:p>
          <a:p>
            <a:pPr algn="ctr"/>
            <a:endParaRPr lang="en-US" sz="3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$300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80720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47952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True or </a:t>
            </a:r>
            <a:r>
              <a:rPr lang="en-US" sz="3600" dirty="0" smtClean="0"/>
              <a:t>False</a:t>
            </a:r>
            <a:endParaRPr lang="en-US" sz="3600" dirty="0"/>
          </a:p>
          <a:p>
            <a:pPr algn="ctr"/>
            <a:r>
              <a:rPr lang="en-US" sz="3600" dirty="0"/>
              <a:t>You have less of a chance of breaking down if you maintain your vehicle? </a:t>
            </a:r>
          </a:p>
          <a:p>
            <a:pPr algn="ctr"/>
            <a:endParaRPr lang="en-US" sz="1400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$400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69404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True</a:t>
            </a:r>
          </a:p>
          <a:p>
            <a:pPr algn="ctr"/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$400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70809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True or </a:t>
            </a:r>
            <a:r>
              <a:rPr lang="en-US" sz="3600" dirty="0" smtClean="0"/>
              <a:t>False</a:t>
            </a:r>
            <a:endParaRPr lang="en-US" sz="3600" dirty="0"/>
          </a:p>
          <a:p>
            <a:pPr algn="ctr"/>
            <a:r>
              <a:rPr lang="en-US" sz="3600" dirty="0"/>
              <a:t>You should check your tire pressure when your tires are cold?</a:t>
            </a:r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Rectangle 9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$100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260462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Every driver should keep a____   ____ kit in their trunk.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$500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90329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First Aid</a:t>
            </a:r>
          </a:p>
          <a:p>
            <a:pPr algn="ctr"/>
            <a:endParaRPr lang="en-US" sz="4000" dirty="0"/>
          </a:p>
          <a:p>
            <a:pPr algn="ctr"/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2 for $500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13719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  <a:p>
            <a:pPr algn="ctr"/>
            <a:r>
              <a:rPr lang="en-US" sz="4000" dirty="0"/>
              <a:t>How often should you change your oil?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$100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87858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Every 5,000 miles</a:t>
            </a:r>
          </a:p>
          <a:p>
            <a:pPr algn="ctr"/>
            <a:endParaRPr lang="en-US" sz="4000" dirty="0"/>
          </a:p>
          <a:p>
            <a:pPr algn="ctr"/>
            <a:r>
              <a:rPr lang="en-US" sz="1200" dirty="0"/>
              <a:t>(</a:t>
            </a:r>
            <a:r>
              <a:rPr lang="en-US" sz="1600" dirty="0"/>
              <a:t>but refer to your owners manual to be certain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$100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2051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____ keeps all parts of your engine running smoothly?</a:t>
            </a:r>
          </a:p>
          <a:p>
            <a:pPr algn="ctr"/>
            <a:endParaRPr lang="en-US" sz="4000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$200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429250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Oil</a:t>
            </a:r>
          </a:p>
          <a:p>
            <a:pPr algn="ctr"/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$200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383189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1st Category Question $100"/>
          <p:cNvSpPr/>
          <p:nvPr/>
        </p:nvSpPr>
        <p:spPr>
          <a:xfrm>
            <a:off x="1600200" y="1347952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000" dirty="0"/>
          </a:p>
          <a:p>
            <a:r>
              <a:rPr lang="en-US" sz="3600" dirty="0">
                <a:solidFill>
                  <a:prstClr val="white"/>
                </a:solidFill>
                <a:cs typeface="Arial" pitchFamily="34" charset="0"/>
              </a:rPr>
              <a:t>  Never remove the radiator             	___ when it is hot!</a:t>
            </a:r>
          </a:p>
        </p:txBody>
      </p:sp>
      <p:sp>
        <p:nvSpPr>
          <p:cNvPr id="5" name="Rectangle 4">
            <a:hlinkClick r:id="rId4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$300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199513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Cap</a:t>
            </a:r>
          </a:p>
        </p:txBody>
      </p:sp>
      <p:sp>
        <p:nvSpPr>
          <p:cNvPr id="4" name="Rectangle 3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$300 </a:t>
            </a:r>
          </a:p>
        </p:txBody>
      </p:sp>
      <p:sp>
        <p:nvSpPr>
          <p:cNvPr id="5" name="Rectangle 4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42595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Check your _____ level to prevent your car from overheating.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$400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214618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Coolant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$400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228373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True</a:t>
            </a:r>
            <a:endParaRPr lang="en-US" sz="36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$100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8874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This kind of fluid will help you see the road ahead clearly.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$500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38422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bg1"/>
                </a:solidFill>
                <a:cs typeface="Arial" pitchFamily="34" charset="0"/>
              </a:rPr>
              <a:t>Windshield </a:t>
            </a:r>
            <a:r>
              <a:rPr lang="en-US" sz="3600" dirty="0" smtClean="0">
                <a:solidFill>
                  <a:schemeClr val="bg1"/>
                </a:solidFill>
                <a:cs typeface="Arial" pitchFamily="34" charset="0"/>
              </a:rPr>
              <a:t>Washer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3 for $500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Fluids</a:t>
            </a:r>
          </a:p>
        </p:txBody>
      </p:sp>
    </p:spTree>
    <p:extLst>
      <p:ext uri="{BB962C8B-B14F-4D97-AF65-F5344CB8AC3E}">
        <p14:creationId xmlns:p14="http://schemas.microsoft.com/office/powerpoint/2010/main" val="290034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  <a:p>
            <a:pPr algn="ctr"/>
            <a:r>
              <a:rPr lang="en-US" sz="3600" dirty="0"/>
              <a:t>The ___  ___ displays warning lights when something may be wrong?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$100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99612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/>
              <a:t>Instrument panel</a:t>
            </a:r>
            <a:endParaRPr lang="en-US" sz="36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$100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64973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True </a:t>
            </a:r>
            <a:r>
              <a:rPr lang="en-US" sz="3600" dirty="0"/>
              <a:t>or </a:t>
            </a:r>
            <a:r>
              <a:rPr lang="en-US" sz="3600" dirty="0" smtClean="0"/>
              <a:t>False</a:t>
            </a:r>
            <a:endParaRPr lang="en-US" sz="3600" dirty="0"/>
          </a:p>
          <a:p>
            <a:pPr algn="ctr"/>
            <a:r>
              <a:rPr lang="en-US" sz="3600" dirty="0"/>
              <a:t>A regular car wash will make a vehicle cleaner and safer?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$200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373408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True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$200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221365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In the event of a breakdown, get your car to </a:t>
            </a:r>
            <a:r>
              <a:rPr lang="en-US" sz="3600" dirty="0" smtClean="0"/>
              <a:t>the _____ </a:t>
            </a:r>
            <a:r>
              <a:rPr lang="en-US" sz="3600" dirty="0"/>
              <a:t>shoulder if possible.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$300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341146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Right</a:t>
            </a:r>
          </a:p>
          <a:p>
            <a:pPr algn="ctr"/>
            <a:endParaRPr lang="en-US" sz="40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$300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29535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The number to dial for emergency road service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$400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351344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cs typeface="Arial" pitchFamily="34" charset="0"/>
              </a:rPr>
              <a:t>1-800-AAA-HELP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$400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367591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2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True or </a:t>
            </a:r>
            <a:r>
              <a:rPr lang="en-US" sz="3600" dirty="0" smtClean="0"/>
              <a:t>False</a:t>
            </a:r>
            <a:endParaRPr lang="en-US" sz="3600" dirty="0"/>
          </a:p>
          <a:p>
            <a:pPr algn="ctr"/>
            <a:r>
              <a:rPr lang="en-US" sz="3600" dirty="0"/>
              <a:t>Tires are the only part of the car that have direct contact with the pavement?</a:t>
            </a:r>
          </a:p>
          <a:p>
            <a:pPr algn="ctr"/>
            <a:endParaRPr lang="en-US" sz="3600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$200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142619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Always _____ your situation if you have car trouble.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$500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77401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Communicate</a:t>
            </a: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4 for $500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GRAB BAG</a:t>
            </a:r>
          </a:p>
        </p:txBody>
      </p:sp>
    </p:spTree>
    <p:extLst>
      <p:ext uri="{BB962C8B-B14F-4D97-AF65-F5344CB8AC3E}">
        <p14:creationId xmlns:p14="http://schemas.microsoft.com/office/powerpoint/2010/main" val="54498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True</a:t>
            </a:r>
            <a:endParaRPr lang="en-US" sz="36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$200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165578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1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How often should you check your tire pressure?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$300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104991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Monthly         </a:t>
            </a:r>
          </a:p>
          <a:p>
            <a:pPr algn="ctr"/>
            <a:endParaRPr lang="en-US" sz="36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$300 </a:t>
            </a:r>
          </a:p>
        </p:txBody>
      </p:sp>
      <p:sp>
        <p:nvSpPr>
          <p:cNvPr id="8" name="Rectangle 7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21119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Answer</a:t>
            </a:r>
          </a:p>
        </p:txBody>
      </p:sp>
      <p:sp>
        <p:nvSpPr>
          <p:cNvPr id="10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Where can you find your cars recommended tire pressure?</a:t>
            </a:r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1447800" y="5871633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6" name="Rectangle 5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$400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221400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st Category Question $100"/>
          <p:cNvSpPr/>
          <p:nvPr/>
        </p:nvSpPr>
        <p:spPr>
          <a:xfrm>
            <a:off x="1600200" y="1334814"/>
            <a:ext cx="6019800" cy="421464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tx2">
                  <a:lumMod val="64000"/>
                  <a:lumOff val="36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Door </a:t>
            </a:r>
            <a:r>
              <a:rPr lang="en-US" sz="3600" dirty="0" smtClean="0"/>
              <a:t>Jamb</a:t>
            </a:r>
            <a:endParaRPr lang="en-US" sz="36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5486400" y="5867400"/>
            <a:ext cx="2286000" cy="228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to Main Board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1400" y="685800"/>
            <a:ext cx="20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Category 1 for $400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304800"/>
            <a:ext cx="6019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Tires</a:t>
            </a:r>
          </a:p>
        </p:txBody>
      </p:sp>
    </p:spTree>
    <p:extLst>
      <p:ext uri="{BB962C8B-B14F-4D97-AF65-F5344CB8AC3E}">
        <p14:creationId xmlns:p14="http://schemas.microsoft.com/office/powerpoint/2010/main" val="14158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E36C0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3481</TotalTime>
  <Words>772</Words>
  <Application>Microsoft Office PowerPoint</Application>
  <PresentationFormat>On-screen Show (4:3)</PresentationFormat>
  <Paragraphs>219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Presentermedia</dc:creator>
  <cp:lastModifiedBy>Lindstam, Bettina</cp:lastModifiedBy>
  <cp:revision>139</cp:revision>
  <dcterms:created xsi:type="dcterms:W3CDTF">2011-12-08T22:12:45Z</dcterms:created>
  <dcterms:modified xsi:type="dcterms:W3CDTF">2021-01-15T17:40:22Z</dcterms:modified>
</cp:coreProperties>
</file>