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m4a" ContentType="audio/mp4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EB76-FEB5-416A-8241-E85E4AFFA0A5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B184-F2F2-4A75-893B-59965957C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62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  <p:sndAc>
          <p:stSnd>
            <p:snd r:embed="rId1" name="drumroll.wav"/>
          </p:stSnd>
        </p:sndAc>
      </p:transition>
    </mc:Choice>
    <mc:Fallback xmlns="">
      <p:transition spd="slow" advClick="0" advTm="3000">
        <p:split orient="vert"/>
        <p:sndAc>
          <p:stSnd>
            <p:snd r:embed="rId3" name="drumroll.wav"/>
          </p:stSnd>
        </p:sndAc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EB76-FEB5-416A-8241-E85E4AFFA0A5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B184-F2F2-4A75-893B-59965957C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6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  <p:sndAc>
          <p:stSnd>
            <p:snd r:embed="rId1" name="drumroll.wav"/>
          </p:stSnd>
        </p:sndAc>
      </p:transition>
    </mc:Choice>
    <mc:Fallback xmlns="">
      <p:transition spd="slow" advClick="0" advTm="3000">
        <p:split orient="vert"/>
        <p:sndAc>
          <p:stSnd>
            <p:snd r:embed="rId3" name="drumroll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EB76-FEB5-416A-8241-E85E4AFFA0A5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B184-F2F2-4A75-893B-59965957C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7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  <p:sndAc>
          <p:stSnd>
            <p:snd r:embed="rId1" name="drumroll.wav"/>
          </p:stSnd>
        </p:sndAc>
      </p:transition>
    </mc:Choice>
    <mc:Fallback xmlns="">
      <p:transition spd="slow" advClick="0" advTm="3000">
        <p:split orient="vert"/>
        <p:sndAc>
          <p:stSnd>
            <p:snd r:embed="rId3" name="drumroll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EB76-FEB5-416A-8241-E85E4AFFA0A5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B184-F2F2-4A75-893B-59965957C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8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  <p:sndAc>
          <p:stSnd>
            <p:snd r:embed="rId1" name="drumroll.wav"/>
          </p:stSnd>
        </p:sndAc>
      </p:transition>
    </mc:Choice>
    <mc:Fallback xmlns="">
      <p:transition spd="slow" advClick="0" advTm="3000">
        <p:split orient="vert"/>
        <p:sndAc>
          <p:stSnd>
            <p:snd r:embed="rId3" name="drumroll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EB76-FEB5-416A-8241-E85E4AFFA0A5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B184-F2F2-4A75-893B-59965957C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3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  <p:sndAc>
          <p:stSnd>
            <p:snd r:embed="rId1" name="drumroll.wav"/>
          </p:stSnd>
        </p:sndAc>
      </p:transition>
    </mc:Choice>
    <mc:Fallback xmlns="">
      <p:transition spd="slow" advClick="0" advTm="3000">
        <p:split orient="vert"/>
        <p:sndAc>
          <p:stSnd>
            <p:snd r:embed="rId3" name="drumroll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EB76-FEB5-416A-8241-E85E4AFFA0A5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B184-F2F2-4A75-893B-59965957C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0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  <p:sndAc>
          <p:stSnd>
            <p:snd r:embed="rId1" name="drumroll.wav"/>
          </p:stSnd>
        </p:sndAc>
      </p:transition>
    </mc:Choice>
    <mc:Fallback xmlns="">
      <p:transition spd="slow" advClick="0" advTm="3000">
        <p:split orient="vert"/>
        <p:sndAc>
          <p:stSnd>
            <p:snd r:embed="rId3" name="drumroll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EB76-FEB5-416A-8241-E85E4AFFA0A5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B184-F2F2-4A75-893B-59965957C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6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  <p:sndAc>
          <p:stSnd>
            <p:snd r:embed="rId1" name="drumroll.wav"/>
          </p:stSnd>
        </p:sndAc>
      </p:transition>
    </mc:Choice>
    <mc:Fallback xmlns="">
      <p:transition spd="slow" advClick="0" advTm="3000">
        <p:split orient="vert"/>
        <p:sndAc>
          <p:stSnd>
            <p:snd r:embed="rId3" name="drumroll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EB76-FEB5-416A-8241-E85E4AFFA0A5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B184-F2F2-4A75-893B-59965957C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  <p:sndAc>
          <p:stSnd>
            <p:snd r:embed="rId1" name="drumroll.wav"/>
          </p:stSnd>
        </p:sndAc>
      </p:transition>
    </mc:Choice>
    <mc:Fallback xmlns="">
      <p:transition spd="slow" advClick="0" advTm="3000">
        <p:split orient="vert"/>
        <p:sndAc>
          <p:stSnd>
            <p:snd r:embed="rId3" name="drumroll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EB76-FEB5-416A-8241-E85E4AFFA0A5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B184-F2F2-4A75-893B-59965957C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9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  <p:sndAc>
          <p:stSnd>
            <p:snd r:embed="rId1" name="drumroll.wav"/>
          </p:stSnd>
        </p:sndAc>
      </p:transition>
    </mc:Choice>
    <mc:Fallback xmlns="">
      <p:transition spd="slow" advClick="0" advTm="3000">
        <p:split orient="vert"/>
        <p:sndAc>
          <p:stSnd>
            <p:snd r:embed="rId3" name="drumroll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EB76-FEB5-416A-8241-E85E4AFFA0A5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B184-F2F2-4A75-893B-59965957C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2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  <p:sndAc>
          <p:stSnd>
            <p:snd r:embed="rId1" name="drumroll.wav"/>
          </p:stSnd>
        </p:sndAc>
      </p:transition>
    </mc:Choice>
    <mc:Fallback xmlns="">
      <p:transition spd="slow" advClick="0" advTm="3000">
        <p:split orient="vert"/>
        <p:sndAc>
          <p:stSnd>
            <p:snd r:embed="rId3" name="drumroll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EB76-FEB5-416A-8241-E85E4AFFA0A5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B184-F2F2-4A75-893B-59965957C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0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  <p:sndAc>
          <p:stSnd>
            <p:snd r:embed="rId1" name="drumroll.wav"/>
          </p:stSnd>
        </p:sndAc>
      </p:transition>
    </mc:Choice>
    <mc:Fallback xmlns="">
      <p:transition spd="slow" advClick="0" advTm="3000">
        <p:split orient="vert"/>
        <p:sndAc>
          <p:stSnd>
            <p:snd r:embed="rId3" name="drumroll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EB76-FEB5-416A-8241-E85E4AFFA0A5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B184-F2F2-4A75-893B-59965957C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  <p:sndAc>
          <p:stSnd>
            <p:snd r:embed="rId1" name="drumroll.wav"/>
          </p:stSnd>
        </p:sndAc>
      </p:transition>
    </mc:Choice>
    <mc:Fallback xmlns="">
      <p:transition spd="slow" advClick="0" advTm="3000">
        <p:split orient="vert"/>
        <p:sndAc>
          <p:stSnd>
            <p:snd r:embed="rId3" name="drumroll.wav"/>
          </p:stSnd>
        </p:sndAc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EB76-FEB5-416A-8241-E85E4AFFA0A5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B184-F2F2-4A75-893B-59965957C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0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  <p:sndAc>
          <p:stSnd>
            <p:snd r:embed="rId1" name="drumroll.wav"/>
          </p:stSnd>
        </p:sndAc>
      </p:transition>
    </mc:Choice>
    <mc:Fallback xmlns="">
      <p:transition spd="slow" advClick="0" advTm="3000">
        <p:split orient="vert"/>
        <p:sndAc>
          <p:stSnd>
            <p:snd r:embed="rId3" name="drumroll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3B4BEB76-FEB5-416A-8241-E85E4AFFA0A5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92A5B184-F2F2-4A75-893B-59965957C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93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  <p:sndAc>
          <p:stSnd>
            <p:snd r:embed="rId1" name="drumroll.wav"/>
          </p:stSnd>
        </p:sndAc>
      </p:transition>
    </mc:Choice>
    <mc:Fallback xmlns="">
      <p:transition spd="slow" advClick="0" advTm="3000">
        <p:split orient="vert"/>
        <p:sndAc>
          <p:stSnd>
            <p:snd r:embed="rId3" name="drumroll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B4BEB76-FEB5-416A-8241-E85E4AFFA0A5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92A5B184-F2F2-4A75-893B-59965957C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263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  <p:sndAc>
          <p:stSnd>
            <p:snd r:embed="rId16" name="drumroll.wav"/>
          </p:stSnd>
        </p:sndAc>
      </p:transition>
    </mc:Choice>
    <mc:Fallback xmlns="">
      <p:transition spd="slow" advClick="0" advTm="3000">
        <p:split orient="vert"/>
        <p:sndAc>
          <p:stSnd>
            <p:snd r:embed="rId17" name="drumroll.wav"/>
          </p:stSnd>
        </p:sndAc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idgetmomma.com/hot-britax-b-safe-35-infant-car-seat-29-96-reg-209-99/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12" Type="http://schemas.openxmlformats.org/officeDocument/2006/relationships/audio" Target="../media/audio2.wav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9.jpeg"/><Relationship Id="rId11" Type="http://schemas.openxmlformats.org/officeDocument/2006/relationships/image" Target="../media/image3.png"/><Relationship Id="rId5" Type="http://schemas.openxmlformats.org/officeDocument/2006/relationships/image" Target="../media/image8.jpeg"/><Relationship Id="rId10" Type="http://schemas.openxmlformats.org/officeDocument/2006/relationships/hyperlink" Target="http://www.melissasbargains.com/evenflo-big-kid-high-back-booster-only-31-99/" TargetMode="External"/><Relationship Id="rId4" Type="http://schemas.openxmlformats.org/officeDocument/2006/relationships/audio" Target="../media/audio2.wav"/><Relationship Id="rId9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hyperlink" Target="http://unsuckdcmetro.blogspot.com/2010_03_01_archive.html" TargetMode="External"/><Relationship Id="rId3" Type="http://schemas.openxmlformats.org/officeDocument/2006/relationships/audio" Target="../media/media6.m4a"/><Relationship Id="rId7" Type="http://schemas.openxmlformats.org/officeDocument/2006/relationships/hyperlink" Target="https://pixabay.com/en/read-book-boys-education-seat-2799818/" TargetMode="External"/><Relationship Id="rId12" Type="http://schemas.openxmlformats.org/officeDocument/2006/relationships/image" Target="../media/image17.png"/><Relationship Id="rId17" Type="http://schemas.openxmlformats.org/officeDocument/2006/relationships/audio" Target="../media/audio2.wav"/><Relationship Id="rId2" Type="http://schemas.microsoft.com/office/2007/relationships/media" Target="../media/media6.m4a"/><Relationship Id="rId16" Type="http://schemas.openxmlformats.org/officeDocument/2006/relationships/image" Target="../media/image3.png"/><Relationship Id="rId1" Type="http://schemas.openxmlformats.org/officeDocument/2006/relationships/tags" Target="../tags/tag1.xml"/><Relationship Id="rId6" Type="http://schemas.openxmlformats.org/officeDocument/2006/relationships/image" Target="../media/image14.jpg"/><Relationship Id="rId11" Type="http://schemas.openxmlformats.org/officeDocument/2006/relationships/hyperlink" Target="https://pixabay.com/en/emoticon-quite-quiet-shoo-25532/" TargetMode="External"/><Relationship Id="rId5" Type="http://schemas.openxmlformats.org/officeDocument/2006/relationships/audio" Target="../media/audio2.wav"/><Relationship Id="rId15" Type="http://schemas.openxmlformats.org/officeDocument/2006/relationships/hyperlink" Target="https://pxhere.com/en/photo/536595" TargetMode="External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2.xml"/><Relationship Id="rId9" Type="http://schemas.openxmlformats.org/officeDocument/2006/relationships/hyperlink" Target="https://pixabay.com/en/earphones-sound-character-girl-152469/" TargetMode="External"/><Relationship Id="rId1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audio" Target="../media/audio3.wav"/><Relationship Id="rId3" Type="http://schemas.microsoft.com/office/2007/relationships/media" Target="../media/media7.m4a"/><Relationship Id="rId7" Type="http://schemas.openxmlformats.org/officeDocument/2006/relationships/oleObject" Target="../embeddings/oleObject1.bin"/><Relationship Id="rId12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audio" Target="../media/audio3.wav"/><Relationship Id="rId11" Type="http://schemas.openxmlformats.org/officeDocument/2006/relationships/hyperlink" Target="https://creativecommons.org/licenses/by-nc/3.0/" TargetMode="External"/><Relationship Id="rId5" Type="http://schemas.openxmlformats.org/officeDocument/2006/relationships/slideLayout" Target="../slideLayouts/slideLayout2.xml"/><Relationship Id="rId10" Type="http://schemas.openxmlformats.org/officeDocument/2006/relationships/hyperlink" Target="http://pngimg.com/download/86967" TargetMode="External"/><Relationship Id="rId4" Type="http://schemas.openxmlformats.org/officeDocument/2006/relationships/audio" Target="../media/media7.m4a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97836-62D4-47D2-81BD-6899875C8A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2" y="639098"/>
            <a:ext cx="3211392" cy="3084764"/>
          </a:xfrm>
        </p:spPr>
        <p:txBody>
          <a:bodyPr>
            <a:normAutofit/>
          </a:bodyPr>
          <a:lstStyle/>
          <a:p>
            <a:r>
              <a:rPr lang="en-US" dirty="0"/>
              <a:t>Staying Safe in the Car!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4D740A-82E3-4720-9100-0FC07EC981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3211393" cy="78565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/>
              <a:t>Can you be a Car Seat Safety Champion? </a:t>
            </a: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40D573D2-DD8C-4E19-8BB2-1DC0767FDB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658" y="0"/>
            <a:ext cx="755294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B6C5F92-472F-4CAB-90F8-B997C54EBF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0386" y="958640"/>
            <a:ext cx="6258150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6" descr="Car">
            <a:extLst>
              <a:ext uri="{FF2B5EF4-FFF2-40B4-BE49-F238E27FC236}">
                <a16:creationId xmlns:a16="http://schemas.microsoft.com/office/drawing/2014/main" id="{B6493758-A392-478F-950F-F810FEF5DD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64469" y="1251276"/>
            <a:ext cx="4325739" cy="4325739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97B99599-805F-4126-9F6A-EDC1644507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5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539">
        <p:split orient="vert"/>
        <p:sndAc>
          <p:stSnd>
            <p:snd r:embed="rId4" name="drumroll.wav"/>
          </p:stSnd>
        </p:sndAc>
      </p:transition>
    </mc:Choice>
    <mc:Fallback xmlns="">
      <p:transition spd="slow" advTm="14539">
        <p:split orient="vert"/>
        <p:sndAc>
          <p:stSnd>
            <p:snd r:embed="rId8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C0528C5-E268-4200-8F15-6C97960CC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081" y="5315373"/>
            <a:ext cx="10572000" cy="77952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/>
              <a:t> Which picture shows safe car behavior? </a:t>
            </a:r>
          </a:p>
        </p:txBody>
      </p:sp>
      <p:pic>
        <p:nvPicPr>
          <p:cNvPr id="1026" name="Picture 2" descr="512px-Black_Man_Driving_Car_Cartoon_Vector">
            <a:extLst>
              <a:ext uri="{FF2B5EF4-FFF2-40B4-BE49-F238E27FC236}">
                <a16:creationId xmlns:a16="http://schemas.microsoft.com/office/drawing/2014/main" id="{886FA7FF-B0B9-45B3-B97F-B74B5546F6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0" r="24680"/>
          <a:stretch/>
        </p:blipFill>
        <p:spPr bwMode="auto">
          <a:xfrm>
            <a:off x="1461159" y="2171699"/>
            <a:ext cx="3202432" cy="3000375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ov">
            <a:extLst>
              <a:ext uri="{FF2B5EF4-FFF2-40B4-BE49-F238E27FC236}">
                <a16:creationId xmlns:a16="http://schemas.microsoft.com/office/drawing/2014/main" id="{944FC0C8-FD87-43FC-9009-03452BA92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6082" y="1785405"/>
            <a:ext cx="5455917" cy="328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6E5696DD-74CA-4F99-9951-0ABD22B30E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0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665">
        <p:split orient="vert"/>
        <p:sndAc>
          <p:stSnd>
            <p:snd r:embed="rId4" name="chimes.wav"/>
          </p:stSnd>
        </p:sndAc>
      </p:transition>
    </mc:Choice>
    <mc:Fallback xmlns="">
      <p:transition spd="slow" advTm="9665">
        <p:split orient="vert"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Freeform 6">
            <a:extLst>
              <a:ext uri="{FF2B5EF4-FFF2-40B4-BE49-F238E27FC236}">
                <a16:creationId xmlns:a16="http://schemas.microsoft.com/office/drawing/2014/main" id="{8B575DBB-A3D6-4160-B08B-210DC986BE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D66629-D3DB-4AB4-A68C-3C4990EA3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2" y="639097"/>
            <a:ext cx="3211392" cy="37811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 smtClean="0"/>
              <a:t>What can keep you safe in the car? </a:t>
            </a:r>
            <a:endParaRPr lang="en-US" sz="5000" dirty="0"/>
          </a:p>
        </p:txBody>
      </p:sp>
      <p:sp>
        <p:nvSpPr>
          <p:cNvPr id="2055" name="Rectangle 74">
            <a:extLst>
              <a:ext uri="{FF2B5EF4-FFF2-40B4-BE49-F238E27FC236}">
                <a16:creationId xmlns:a16="http://schemas.microsoft.com/office/drawing/2014/main" id="{339D9DDB-E9A7-4323-9126-BDCACE0611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658" y="0"/>
            <a:ext cx="755294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14">
            <a:extLst>
              <a:ext uri="{FF2B5EF4-FFF2-40B4-BE49-F238E27FC236}">
                <a16:creationId xmlns:a16="http://schemas.microsoft.com/office/drawing/2014/main" id="{9330DB97-B94E-45F0-88B4-3D4A6C16BA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0386" y="958640"/>
            <a:ext cx="6258150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 descr="familyvan">
            <a:extLst>
              <a:ext uri="{FF2B5EF4-FFF2-40B4-BE49-F238E27FC236}">
                <a16:creationId xmlns:a16="http://schemas.microsoft.com/office/drawing/2014/main" id="{32168B54-BC39-42DE-A9E6-52B342D75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1035" y="2406402"/>
            <a:ext cx="2724939" cy="204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V2GoP">
            <a:extLst>
              <a:ext uri="{FF2B5EF4-FFF2-40B4-BE49-F238E27FC236}">
                <a16:creationId xmlns:a16="http://schemas.microsoft.com/office/drawing/2014/main" id="{ECA04264-22DE-4243-B2F9-03794F6DB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1865" y="2538890"/>
            <a:ext cx="2726022" cy="177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02E073F8-6D67-4EAE-8ADD-3C24FA95B3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13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471">
        <p:split orient="vert"/>
        <p:sndAc>
          <p:stSnd>
            <p:snd r:embed="rId4" name="chimes.wav"/>
          </p:stSnd>
        </p:sndAc>
      </p:transition>
    </mc:Choice>
    <mc:Fallback xmlns="">
      <p:transition spd="slow" advTm="20471">
        <p:split orient="vert"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64D5C-8A58-403F-9573-A636BED3A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000" dirty="0">
                <a:solidFill>
                  <a:srgbClr val="FFFFFF"/>
                </a:solidFill>
              </a:rPr>
              <a:t>  Which seat is right for you? 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077" name="Picture 5" descr="BoosterSeat">
            <a:extLst>
              <a:ext uri="{FF2B5EF4-FFF2-40B4-BE49-F238E27FC236}">
                <a16:creationId xmlns:a16="http://schemas.microsoft.com/office/drawing/2014/main" id="{C2111BF0-15E1-4707-8D53-C0D676A3B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76528" y="2946400"/>
            <a:ext cx="3122831" cy="312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EEDD466-864B-4052-A2C8-81341C8C23B1}"/>
              </a:ext>
            </a:extLst>
          </p:cNvPr>
          <p:cNvSpPr/>
          <p:nvPr/>
        </p:nvSpPr>
        <p:spPr>
          <a:xfrm>
            <a:off x="2656304" y="5884565"/>
            <a:ext cx="1616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Booster Seat</a:t>
            </a:r>
            <a:endParaRPr lang="en-US" dirty="0"/>
          </a:p>
        </p:txBody>
      </p:sp>
      <p:pic>
        <p:nvPicPr>
          <p:cNvPr id="6" name="Picture 3" descr="evenflo-harnessed-booster-300x300">
            <a:extLst>
              <a:ext uri="{FF2B5EF4-FFF2-40B4-BE49-F238E27FC236}">
                <a16:creationId xmlns:a16="http://schemas.microsoft.com/office/drawing/2014/main" id="{157857F2-31EA-47C8-9E4C-9C8A7CBEB7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8" r="4574"/>
          <a:stretch/>
        </p:blipFill>
        <p:spPr bwMode="auto">
          <a:xfrm>
            <a:off x="5924254" y="2044281"/>
            <a:ext cx="2461697" cy="2769437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A picture containing sitting, motorcycle, black, table&#10;&#10;Description automatically generated">
            <a:extLst>
              <a:ext uri="{FF2B5EF4-FFF2-40B4-BE49-F238E27FC236}">
                <a16:creationId xmlns:a16="http://schemas.microsoft.com/office/drawing/2014/main" id="{C3FC2D27-125A-4901-B475-0A0D687BF3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42177" y="2256261"/>
            <a:ext cx="2341663" cy="2666738"/>
          </a:xfrm>
          <a:prstGeom prst="rect">
            <a:avLst/>
          </a:prstGeom>
        </p:spPr>
      </p:pic>
      <p:pic>
        <p:nvPicPr>
          <p:cNvPr id="27" name="Picture 26" descr="A picture containing game&#10;&#10;Description automatically generated">
            <a:extLst>
              <a:ext uri="{FF2B5EF4-FFF2-40B4-BE49-F238E27FC236}">
                <a16:creationId xmlns:a16="http://schemas.microsoft.com/office/drawing/2014/main" id="{E89EE39C-8678-4214-969D-AB139E650036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2962151" y="4254655"/>
            <a:ext cx="2656256" cy="2456504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F4719724-D6B7-4473-9BF9-8759626771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75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231">
        <p:split orient="vert"/>
        <p:sndAc>
          <p:stSnd>
            <p:snd r:embed="rId4" name="chimes.wav"/>
          </p:stSnd>
        </p:sndAc>
      </p:transition>
    </mc:Choice>
    <mc:Fallback xmlns="">
      <p:transition spd="slow" advTm="10231">
        <p:split orient="vert"/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1D35F-46DD-42BF-97C0-3946A9FD0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Buckle Up, Big or Small! </a:t>
            </a:r>
          </a:p>
        </p:txBody>
      </p:sp>
      <p:pic>
        <p:nvPicPr>
          <p:cNvPr id="4100" name="Picture 4" descr="Car-seat">
            <a:extLst>
              <a:ext uri="{FF2B5EF4-FFF2-40B4-BE49-F238E27FC236}">
                <a16:creationId xmlns:a16="http://schemas.microsoft.com/office/drawing/2014/main" id="{E405EBDF-F657-4007-AA53-93E73F38F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75" y="2426817"/>
            <a:ext cx="3887701" cy="388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pexels-photo-1266014">
            <a:extLst>
              <a:ext uri="{FF2B5EF4-FFF2-40B4-BE49-F238E27FC236}">
                <a16:creationId xmlns:a16="http://schemas.microsoft.com/office/drawing/2014/main" id="{52998F23-7CC1-4D0A-B131-793B7830B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5073" y="2604724"/>
            <a:ext cx="5455917" cy="364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7472F287-AAFF-4F64-A86A-8AEABB5295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47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840">
        <p:split orient="vert"/>
        <p:sndAc>
          <p:stSnd>
            <p:snd r:embed="rId4" name="chimes.wav"/>
          </p:stSnd>
        </p:sndAc>
      </p:transition>
    </mc:Choice>
    <mc:Fallback xmlns="">
      <p:transition spd="slow" advTm="8840">
        <p:split orient="vert"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EF91C-E802-4C5D-9347-2D8891FBF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773" y="2011679"/>
            <a:ext cx="2319759" cy="420285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Content Placeholder 9" descr="A picture containing box&#10;&#10;Description automatically generated">
            <a:extLst>
              <a:ext uri="{FF2B5EF4-FFF2-40B4-BE49-F238E27FC236}">
                <a16:creationId xmlns:a16="http://schemas.microsoft.com/office/drawing/2014/main" id="{09E606A6-7530-4C1B-8EE5-12586D6209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340910" y="2210488"/>
            <a:ext cx="2319759" cy="2319759"/>
          </a:xfr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754E358-A4E1-411B-833F-E8A2BFAB24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7005955" y="3552825"/>
            <a:ext cx="2033588" cy="297656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BE9E0B3-DF4E-4E51-ACA0-F2DFE2C5D3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9737512" y="2632390"/>
            <a:ext cx="2000250" cy="2433638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024358C6-9034-4BE5-8F41-EB44BBC18C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1825347" y="4644126"/>
            <a:ext cx="3187978" cy="2213874"/>
          </a:xfrm>
          <a:prstGeom prst="rect">
            <a:avLst/>
          </a:prstGeom>
        </p:spPr>
      </p:pic>
      <p:pic>
        <p:nvPicPr>
          <p:cNvPr id="19" name="Picture 18" descr="A person holding a baby&#10;&#10;Description automatically generated">
            <a:extLst>
              <a:ext uri="{FF2B5EF4-FFF2-40B4-BE49-F238E27FC236}">
                <a16:creationId xmlns:a16="http://schemas.microsoft.com/office/drawing/2014/main" id="{95C5E09E-5A89-4C38-AF01-9ED2AEBB689D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5013325" y="2336006"/>
            <a:ext cx="1803400" cy="243363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61DFE87-BC99-4E9D-99E1-BBD0B882861B}"/>
              </a:ext>
            </a:extLst>
          </p:cNvPr>
          <p:cNvSpPr/>
          <p:nvPr/>
        </p:nvSpPr>
        <p:spPr>
          <a:xfrm>
            <a:off x="1666240" y="693508"/>
            <a:ext cx="8249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Which do you think are the best behaviors during a car ride?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A568AAC-8FDF-47BB-AB3C-F68861F0785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198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7575">
        <p:split orient="vert"/>
        <p:sndAc>
          <p:stSnd>
            <p:snd r:embed="rId5" name="chimes.wav"/>
          </p:stSnd>
        </p:sndAc>
      </p:transition>
    </mc:Choice>
    <mc:Fallback xmlns="">
      <p:transition spd="slow" advClick="0" advTm="17575">
        <p:split orient="vert"/>
        <p:sndAc>
          <p:stSnd>
            <p:snd r:embed="rId1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F2A24-CDBD-490D-957A-570BCE779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</a:t>
            </a:r>
            <a:r>
              <a:rPr lang="en-US" b="1" dirty="0"/>
              <a:t>You now earned the Award! 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FECF7A6-B180-40E8-9849-21DB2C274E9C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4248783"/>
              </p:ext>
            </p:extLst>
          </p:nvPr>
        </p:nvGraphicFramePr>
        <p:xfrm>
          <a:off x="3473450" y="2233613"/>
          <a:ext cx="5673725" cy="400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Document" r:id="rId7" imgW="8227575" imgH="5813905" progId="Word.Document.12">
                  <p:embed/>
                </p:oleObj>
              </mc:Choice>
              <mc:Fallback>
                <p:oleObj name="Document" r:id="rId7" imgW="8227575" imgH="581390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73450" y="2233613"/>
                        <a:ext cx="5673725" cy="4008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51425DB0-578D-4E5B-94A7-89BF49B62801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9558589" y="4067175"/>
            <a:ext cx="2672569" cy="23436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6434CF-1348-40D7-A3A2-3AD2BB1B8262}"/>
              </a:ext>
            </a:extLst>
          </p:cNvPr>
          <p:cNvSpPr txBox="1"/>
          <p:nvPr/>
        </p:nvSpPr>
        <p:spPr>
          <a:xfrm>
            <a:off x="10852279" y="6956549"/>
            <a:ext cx="1111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10" tooltip="http://pngimg.com/download/86967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1" tooltip="https://creativecommons.org/licenses/by-nc/3.0/"/>
              </a:rPr>
              <a:t>CC BY-NC</a:t>
            </a:r>
            <a:endParaRPr lang="en-US" sz="9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DE19C6-2EE4-4778-9B1D-CFE5F60FAA1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212871" y="2095500"/>
            <a:ext cx="2672569" cy="2343637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7927088E-AF0C-472D-8530-3742678D69A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76843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2660">
        <p:split orient="vert"/>
        <p:sndAc>
          <p:stSnd>
            <p:snd r:embed="rId6" name="applause.wav"/>
          </p:stSnd>
        </p:sndAc>
      </p:transition>
    </mc:Choice>
    <mc:Fallback xmlns="">
      <p:transition spd="slow" advTm="22660">
        <p:split orient="vert"/>
        <p:sndAc>
          <p:stSnd>
            <p:snd r:embed="rId13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1.7|1.9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6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83</Words>
  <Application>Microsoft Office PowerPoint</Application>
  <PresentationFormat>Widescreen</PresentationFormat>
  <Paragraphs>11</Paragraphs>
  <Slides>7</Slides>
  <Notes>0</Notes>
  <HiddenSlides>0</HiddenSlides>
  <MMClips>7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Century Gothic</vt:lpstr>
      <vt:lpstr>Comic Sans MS</vt:lpstr>
      <vt:lpstr>Lucida Sans Unicode</vt:lpstr>
      <vt:lpstr>Times New Roman</vt:lpstr>
      <vt:lpstr>Wingdings 2</vt:lpstr>
      <vt:lpstr>Quotable</vt:lpstr>
      <vt:lpstr>Microsoft Word Document</vt:lpstr>
      <vt:lpstr>Staying Safe in the Car! </vt:lpstr>
      <vt:lpstr> Which picture shows safe car behavior? </vt:lpstr>
      <vt:lpstr>What can keep you safe in the car? </vt:lpstr>
      <vt:lpstr>  Which seat is right for you?   </vt:lpstr>
      <vt:lpstr>Buckle Up, Big or Small! </vt:lpstr>
      <vt:lpstr>  </vt:lpstr>
      <vt:lpstr> You now earned the Award!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 Seat Safety for Children</dc:title>
  <dc:creator>DiSalvo, Geraldine</dc:creator>
  <cp:lastModifiedBy>Lindstam, Bettina</cp:lastModifiedBy>
  <cp:revision>34</cp:revision>
  <dcterms:created xsi:type="dcterms:W3CDTF">2020-04-07T17:42:07Z</dcterms:created>
  <dcterms:modified xsi:type="dcterms:W3CDTF">2020-09-01T18:56:08Z</dcterms:modified>
</cp:coreProperties>
</file>