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70" r:id="rId2"/>
    <p:sldId id="267" r:id="rId3"/>
    <p:sldId id="269" r:id="rId4"/>
    <p:sldId id="263" r:id="rId5"/>
    <p:sldId id="264" r:id="rId6"/>
    <p:sldId id="265" r:id="rId7"/>
    <p:sldId id="268" r:id="rId8"/>
    <p:sldId id="266" r:id="rId9"/>
    <p:sldId id="271" r:id="rId1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Salvo, Geraldine" initials="DG" lastIdx="1" clrIdx="0">
    <p:extLst>
      <p:ext uri="{19B8F6BF-5375-455C-9EA6-DF929625EA0E}">
        <p15:presenceInfo xmlns:p15="http://schemas.microsoft.com/office/powerpoint/2012/main" userId="S::GDiSalvo@aaanortheast.com::ed8908a0-ceb1-4ad8-94eb-a7f559a3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5" d="100"/>
          <a:sy n="85" d="100"/>
        </p:scale>
        <p:origin x="180" y="7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7T15:28:55.882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4-08T17:21:09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4413 12912 0,'0'-25'42,"0"-1"-40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6090" y="630937"/>
            <a:ext cx="5234212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242" y="1098388"/>
            <a:ext cx="10315731" cy="4394988"/>
          </a:xfrm>
        </p:spPr>
        <p:txBody>
          <a:bodyPr anchor="ctr">
            <a:noAutofit/>
          </a:bodyPr>
          <a:lstStyle>
            <a:lvl1pPr algn="ctr">
              <a:defRPr sz="9997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469" y="5979197"/>
            <a:ext cx="8043278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999" b="1" i="0" cap="all" spc="400" baseline="0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242" y="6375679"/>
            <a:ext cx="2329115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F81D24A-EF38-4949-81EA-C39AA50871C5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9244" y="6375679"/>
            <a:ext cx="4113728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57" y="6375679"/>
            <a:ext cx="2329116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65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A895-DC24-4A80-9E4B-77E8C98B8261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3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3700" y="382386"/>
            <a:ext cx="149174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6973" y="382386"/>
            <a:ext cx="8390399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491E-4104-40E9-885C-6629BDFE1DBB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F328-D78C-4AE3-9BD5-6819CFE7241A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6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085" y="1073889"/>
            <a:ext cx="8184939" cy="4064627"/>
          </a:xfrm>
        </p:spPr>
        <p:txBody>
          <a:bodyPr anchor="b">
            <a:normAutofit/>
          </a:bodyPr>
          <a:lstStyle>
            <a:lvl1pPr>
              <a:defRPr sz="8397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085" y="5159782"/>
            <a:ext cx="7015661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999" b="1" i="0" cap="all" spc="400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704" y="6375679"/>
            <a:ext cx="1493558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E783FD6-3C14-4BAD-B096-2ECF8D7D1C88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7689" y="6375679"/>
            <a:ext cx="4113728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39845" y="6375679"/>
            <a:ext cx="1487179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3905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6506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6973" y="2286000"/>
            <a:ext cx="479935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6065" y="2286000"/>
            <a:ext cx="479935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541-7853-4DCC-906F-39CE0BB88B8E}" type="datetime1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1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402" y="381001"/>
            <a:ext cx="10170051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352" y="2199634"/>
            <a:ext cx="47993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99" b="1" cap="all" spc="200" baseline="0">
                <a:solidFill>
                  <a:schemeClr val="tx2"/>
                </a:solidFill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6973" y="2909102"/>
            <a:ext cx="479935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2136" y="2199634"/>
            <a:ext cx="47993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99" b="1" cap="all" spc="200" baseline="0">
                <a:solidFill>
                  <a:schemeClr val="tx2"/>
                </a:solidFill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136" y="2909102"/>
            <a:ext cx="479935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90FE-2B5A-46A8-B4F6-76CB6FDA68AC}" type="datetime1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2738-2C3A-4E5B-A4DB-9708318E767B}" type="datetime1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5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1C49-F74B-47FE-8050-CE9AAF0717AC}" type="datetime1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6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7888" y="0"/>
            <a:ext cx="48009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713" y="457200"/>
            <a:ext cx="3091310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99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852" y="920377"/>
            <a:ext cx="6156814" cy="498512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5714" y="1741336"/>
            <a:ext cx="3091310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4852" y="6375679"/>
            <a:ext cx="1233034" cy="348462"/>
          </a:xfrm>
        </p:spPr>
        <p:txBody>
          <a:bodyPr/>
          <a:lstStyle/>
          <a:p>
            <a:fld id="{AF8F57B2-B504-486D-85D3-4C584AEF2C6C}" type="datetime1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073" y="6375679"/>
            <a:ext cx="3481272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9532" y="6375679"/>
            <a:ext cx="1232135" cy="345796"/>
          </a:xfrm>
        </p:spPr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07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110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391" y="1"/>
            <a:ext cx="7353669" cy="6857999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7888" y="0"/>
            <a:ext cx="48009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712" y="457200"/>
            <a:ext cx="3091312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99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5712" y="1741336"/>
            <a:ext cx="3091312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751" y="6375679"/>
            <a:ext cx="1232135" cy="348462"/>
          </a:xfrm>
        </p:spPr>
        <p:txBody>
          <a:bodyPr/>
          <a:lstStyle/>
          <a:p>
            <a:fld id="{C675C8C5-A9A9-4B3A-B134-0E3A713D185C}" type="datetime1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073" y="6375679"/>
            <a:ext cx="3481271" cy="345796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6087" y="6375679"/>
            <a:ext cx="1234119" cy="345796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352" y="382385"/>
            <a:ext cx="10175671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352" y="2286002"/>
            <a:ext cx="10175671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352" y="6375679"/>
            <a:ext cx="2329115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4F0574-43A3-46A0-8870-1B2305CBE5B3}" type="datetime1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75679"/>
            <a:ext cx="4113728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9" y="6375679"/>
            <a:ext cx="2818665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1" y="0"/>
            <a:ext cx="885594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5435" y="0"/>
            <a:ext cx="2833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632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13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098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9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3839" userDrawn="1">
          <p15:clr>
            <a:srgbClr val="F26B43"/>
          </p15:clr>
        </p15:guide>
        <p15:guide id="9" pos="10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flickr.com/photos/bycp/5707039014" TargetMode="External"/><Relationship Id="rId5" Type="http://schemas.openxmlformats.org/officeDocument/2006/relationships/image" Target="../media/image1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4a"/><Relationship Id="rId7" Type="http://schemas.openxmlformats.org/officeDocument/2006/relationships/hyperlink" Target="https://behindstarbursteyes.wordpress.com/2016/04/05/goodbye-toddlerhood/" TargetMode="External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11" Type="http://schemas.openxmlformats.org/officeDocument/2006/relationships/audio" Target="../media/audio1.wav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hyperlink" Target="https://openclipart.org/detail/191758/cartoon-ca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thehonkinggoose.wordpress.com/2014/11/02/message-in-a-bottle-missed-connections/" TargetMode="External"/><Relationship Id="rId5" Type="http://schemas.openxmlformats.org/officeDocument/2006/relationships/image" Target="../media/image5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blog-india-travel.blogspot.com/2012/02/be-safe-to-visit-in-india-now.html" TargetMode="Externa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12" Type="http://schemas.openxmlformats.org/officeDocument/2006/relationships/hyperlink" Target="https://pixabay.com/en/emoticon-quite-quiet-shoo-25532/" TargetMode="External"/><Relationship Id="rId2" Type="http://schemas.openxmlformats.org/officeDocument/2006/relationships/audio" Target="../media/media4.m4a"/><Relationship Id="rId16" Type="http://schemas.openxmlformats.org/officeDocument/2006/relationships/audio" Target="../media/audio1.wav"/><Relationship Id="rId1" Type="http://schemas.microsoft.com/office/2007/relationships/media" Target="../media/media4.m4a"/><Relationship Id="rId6" Type="http://schemas.openxmlformats.org/officeDocument/2006/relationships/hyperlink" Target="http://raobabu.blogspot.com/2012/05/top-100-books-for-children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jpeg"/><Relationship Id="rId15" Type="http://schemas.openxmlformats.org/officeDocument/2006/relationships/image" Target="../media/image2.png"/><Relationship Id="rId10" Type="http://schemas.openxmlformats.org/officeDocument/2006/relationships/hyperlink" Target="https://pixabay.com/en/fasten-seat-belt-buckle-up-belt-on-98607/" TargetMode="External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hyperlink" Target="https://en.wikipedia.org/wiki/File:Userbox_family.p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earabletrends.blogspot.com/2011_03_01_archive.html" TargetMode="Externa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12" Type="http://schemas.openxmlformats.org/officeDocument/2006/relationships/hyperlink" Target="https://parenting.stackexchange.com/questions/17948/device-to-prevent-child-from-loosening-harness-release-of-car-seat" TargetMode="External"/><Relationship Id="rId2" Type="http://schemas.openxmlformats.org/officeDocument/2006/relationships/audio" Target="../media/media5.m4a"/><Relationship Id="rId16" Type="http://schemas.openxmlformats.org/officeDocument/2006/relationships/audio" Target="../media/audio1.wav"/><Relationship Id="rId1" Type="http://schemas.microsoft.com/office/2007/relationships/media" Target="../media/media5.m4a"/><Relationship Id="rId6" Type="http://schemas.openxmlformats.org/officeDocument/2006/relationships/hyperlink" Target="http://www.flickr.com/photos/imagengine/6245030138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jpeg"/><Relationship Id="rId15" Type="http://schemas.openxmlformats.org/officeDocument/2006/relationships/image" Target="../media/image2.png"/><Relationship Id="rId10" Type="http://schemas.openxmlformats.org/officeDocument/2006/relationships/hyperlink" Target="https://pixabay.com/en/loudspeaker-cartoon-isolated-309554/" TargetMode="External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hyperlink" Target="http://aviation.stackexchange.com/questions/1914/why-is-the-seat-belt-mechanism-on-airplanes-so-different-from-the-the-one-on-ca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lenikyritsis.com/category/pyp/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://mumsgather.blogspot.com/2011/04/seeing-stars.html" TargetMode="External"/><Relationship Id="rId5" Type="http://schemas.openxmlformats.org/officeDocument/2006/relationships/image" Target="../media/image16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comments" Target="../comments/commen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9.m4a"/><Relationship Id="rId7" Type="http://schemas.openxmlformats.org/officeDocument/2006/relationships/hyperlink" Target="http://mandelman.ml-implode.com/2011/12/my-doers-did-it-again-but-its-not-over-yet-and-holly-says-thank-you/" TargetMode="External"/><Relationship Id="rId2" Type="http://schemas.microsoft.com/office/2007/relationships/media" Target="../media/media9.m4a"/><Relationship Id="rId1" Type="http://schemas.openxmlformats.org/officeDocument/2006/relationships/tags" Target="../tags/tag2.xml"/><Relationship Id="rId6" Type="http://schemas.openxmlformats.org/officeDocument/2006/relationships/image" Target="../media/image18.jpeg"/><Relationship Id="rId11" Type="http://schemas.openxmlformats.org/officeDocument/2006/relationships/audio" Target="../media/audio1.wav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hyperlink" Target="http://www.pngall.com/congratulation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126ADEF2-2BA7-419F-A580-9C6541A73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6089" y="630936"/>
            <a:ext cx="5234212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146248-6675-4D3A-B34A-7363E28C9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A29828-0E9F-418B-A95D-A7D6ABF1C7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8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E9BFB-26D6-4DD8-BA54-5E345A4F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706" y="4242032"/>
            <a:ext cx="10271821" cy="17344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defTabSz="914400"/>
            <a:r>
              <a:rPr lang="en-US" sz="7100" dirty="0"/>
              <a:t>Welcome to </a:t>
            </a:r>
            <a:br>
              <a:rPr lang="en-US" sz="7100" dirty="0"/>
            </a:br>
            <a:r>
              <a:rPr lang="en-US" sz="7100" dirty="0"/>
              <a:t>Word scramble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B6DE8-1C60-43CA-BB5C-15CC4B7D5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706" y="5976530"/>
            <a:ext cx="10271821" cy="3964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/>
            <a:r>
              <a:rPr lang="en-US" sz="2000" dirty="0">
                <a:solidFill>
                  <a:schemeClr val="tx1"/>
                </a:solidFill>
              </a:rPr>
              <a:t>A Car safety game  </a:t>
            </a: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397636A1-434C-40B3-A908-6730DB23C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594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 descr="A picture containing drawing, sitting&#10;&#10;Description automatically generated">
            <a:extLst>
              <a:ext uri="{FF2B5EF4-FFF2-40B4-BE49-F238E27FC236}">
                <a16:creationId xmlns:a16="http://schemas.microsoft.com/office/drawing/2014/main" id="{4920D5AF-5A52-4641-BA0B-84481B5ADB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333581" y="643464"/>
            <a:ext cx="6152071" cy="32759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06307F1-0BA4-403A-8FAC-18EA916D8EF3}"/>
                  </a:ext>
                </a:extLst>
              </p14:cNvPr>
              <p14:cNvContentPartPr/>
              <p14:nvPr/>
            </p14:nvContentPartPr>
            <p14:xfrm>
              <a:off x="1588680" y="4629960"/>
              <a:ext cx="36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06307F1-0BA4-403A-8FAC-18EA916D8E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9320" y="4620600"/>
                <a:ext cx="19080" cy="3744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5BBE9021-D88F-4D03-920F-1F2068EFB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0025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7574">
        <p14:reveal/>
        <p:sndAc>
          <p:stSnd>
            <p:snd r:embed="rId4" name="camera.wav"/>
          </p:stSnd>
        </p:sndAc>
      </p:transition>
    </mc:Choice>
    <mc:Fallback xmlns="">
      <p:transition spd="slow" advTm="17574">
        <p:fade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E03ACFB-F845-47DD-B1F4-DB5B221BBC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4462" y="4007334"/>
            <a:ext cx="6454152" cy="1728876"/>
          </a:xfrm>
        </p:spPr>
        <p:txBody>
          <a:bodyPr anchor="t">
            <a:normAutofit/>
          </a:bodyPr>
          <a:lstStyle/>
          <a:p>
            <a:r>
              <a:rPr lang="en-US" sz="4800" dirty="0"/>
              <a:t>ARE YOU READY TO </a:t>
            </a:r>
            <a:r>
              <a:rPr lang="en-US" sz="4800" dirty="0" err="1"/>
              <a:t>PLAy</a:t>
            </a:r>
            <a:r>
              <a:rPr lang="en-US" sz="4800" dirty="0"/>
              <a:t>?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04462" y="3288965"/>
            <a:ext cx="6454152" cy="665853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/>
              <a:t>Car Safety </a:t>
            </a:r>
            <a:r>
              <a:rPr lang="en-US" sz="2000" dirty="0" err="1"/>
              <a:t>gAME</a:t>
            </a:r>
            <a:r>
              <a:rPr lang="en-US" sz="2000" dirty="0"/>
              <a:t> 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7028" y="1286056"/>
            <a:ext cx="4481790" cy="5571944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1495" y="0"/>
            <a:ext cx="5342711" cy="321731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AA67516-D5EE-411A-A4E4-A25599272A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3846" y="0"/>
            <a:ext cx="5018009" cy="3055154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id="{99769E31-AFC6-412B-A062-206D794D14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163256" y="305082"/>
            <a:ext cx="2584362" cy="2093333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6922953-020C-4A91-B326-3EC0C073BD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4419" y="1433268"/>
            <a:ext cx="4334407" cy="5424732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8E8086-DB48-4023-9980-D3BC073D9F6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876216" y="2930421"/>
            <a:ext cx="3145505" cy="314550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D740C68-93C4-470A-A93F-EA060082D4D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30025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1318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Tm="8416">
        <p14:reveal/>
        <p:sndAc>
          <p:stSnd>
            <p:snd r:embed="rId5" name="camera.wav"/>
          </p:stSnd>
        </p:sndAc>
      </p:transition>
    </mc:Choice>
    <mc:Fallback xmlns="">
      <p:transition spd="slow" advTm="8416">
        <p:fade/>
        <p:sndAc>
          <p:stSnd>
            <p:snd r:embed="rId11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>
            <a:extLst>
              <a:ext uri="{FF2B5EF4-FFF2-40B4-BE49-F238E27FC236}">
                <a16:creationId xmlns:a16="http://schemas.microsoft.com/office/drawing/2014/main" id="{126ADEF2-2BA7-419F-A580-9C6541A73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6089" y="630936"/>
            <a:ext cx="5234212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146248-6675-4D3A-B34A-7363E28C9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3AE51B-5C33-4D4E-8864-EB8978C573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509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13B62F-D9FD-4C40-9C41-2E9B7FBEBC62}"/>
              </a:ext>
            </a:extLst>
          </p:cNvPr>
          <p:cNvSpPr/>
          <p:nvPr/>
        </p:nvSpPr>
        <p:spPr>
          <a:xfrm>
            <a:off x="644681" y="954923"/>
            <a:ext cx="5874163" cy="4656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spc="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TAKE A LOOK AT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spc="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THE NEXT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spc="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TWO SLIDES FOR CLUES AND THEN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spc="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MOVE ON TO UNSCRAMBLE THE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spc="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MATCHING </a:t>
            </a:r>
            <a:r>
              <a:rPr lang="en-US" sz="4000" cap="all" spc="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WORd</a:t>
            </a:r>
            <a:r>
              <a:rPr lang="en-US" sz="4000" cap="all" spc="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! 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cap="all" spc="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A372FEB2-70B1-49BF-A428-97330A29B7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7678" y="0"/>
            <a:ext cx="5281144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444916-8AD2-458F-AF41-A3F2AC676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550977" y="1167758"/>
            <a:ext cx="3994548" cy="45264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06A812F-BC41-4221-84D7-EA74A34B57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0025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224">
        <p14:reveal/>
        <p:sndAc>
          <p:stSnd>
            <p:snd r:embed="rId4" name="camera.wav"/>
          </p:stSnd>
        </p:sndAc>
      </p:transition>
    </mc:Choice>
    <mc:Fallback xmlns="">
      <p:transition spd="slow" advTm="7224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210" y="480060"/>
            <a:ext cx="344165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ECBB43-3172-4709-AC07-ED8384A6E52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60263" y="643467"/>
            <a:ext cx="2845576" cy="24756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3879" y="487090"/>
            <a:ext cx="3587239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4C9E5-CC3E-4D3A-BF7C-DF7A09961EB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359986" y="650497"/>
            <a:ext cx="3154788" cy="24686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210" y="3603670"/>
            <a:ext cx="344165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86D20-F0A1-4FC8-9506-25EAE9A9697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938638" y="3748194"/>
            <a:ext cx="2471631" cy="24716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4517" y="487090"/>
            <a:ext cx="3587237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757CA7-36EC-4D86-8954-135FE714B6C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4380534" y="1474306"/>
            <a:ext cx="3252056" cy="392344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84" y="3603670"/>
            <a:ext cx="3600230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5B621-3157-4AAF-883E-038C45406EF0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8311353" y="3770224"/>
            <a:ext cx="3252055" cy="24346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375454E-98D4-4120-B24D-335C72A254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30025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766">
        <p14:reveal/>
        <p:sndAc>
          <p:stSnd>
            <p:snd r:embed="rId4" name="camera.wav"/>
          </p:stSnd>
        </p:sndAc>
      </p:transition>
    </mc:Choice>
    <mc:Fallback xmlns="">
      <p:transition spd="slow" advTm="5766">
        <p:fade/>
        <p:sndAc>
          <p:stSnd>
            <p:snd r:embed="rId1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254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210" y="480060"/>
            <a:ext cx="344165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256BC-66D8-494E-AD30-926B14C5AB2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45224" y="643467"/>
            <a:ext cx="2475653" cy="24756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3879" y="487090"/>
            <a:ext cx="3587239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9D40E-929A-4931-8EB9-C59C9B62E80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514543" y="650497"/>
            <a:ext cx="2845674" cy="24686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210" y="3603670"/>
            <a:ext cx="344165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8814FF-3E5E-441C-96B0-7474C10F76B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938638" y="3748194"/>
            <a:ext cx="2471631" cy="24716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4517" y="487090"/>
            <a:ext cx="3587237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572D3-E10F-4A74-8A1D-16CD06F0D2E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4380534" y="1698502"/>
            <a:ext cx="3252056" cy="347505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84" y="3603670"/>
            <a:ext cx="3600230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085D8-ABD4-4E5E-B99E-7A8F866C00BB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8311353" y="3926541"/>
            <a:ext cx="3252055" cy="212196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6B608C8-7BBC-48F4-9B0F-4BCA97A45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30025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27">
        <p14:reveal/>
        <p:sndAc>
          <p:stSnd>
            <p:snd r:embed="rId4" name="camera.wav"/>
          </p:stSnd>
        </p:sndAc>
      </p:transition>
    </mc:Choice>
    <mc:Fallback xmlns="">
      <p:transition spd="slow" advTm="2127">
        <p:fade/>
        <p:sndAc>
          <p:stSnd>
            <p:snd r:embed="rId1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1E878-831D-4E05-82F9-CE037C1A1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52" y="228600"/>
            <a:ext cx="6156814" cy="62483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1)  RAC SATE      ___________</a:t>
            </a:r>
          </a:p>
          <a:p>
            <a:r>
              <a:rPr lang="en-US" dirty="0"/>
              <a:t>2)  EKLUCB PU ___________</a:t>
            </a:r>
          </a:p>
          <a:p>
            <a:r>
              <a:rPr lang="en-US" dirty="0"/>
              <a:t>3)  MAFLIY        ___________</a:t>
            </a:r>
          </a:p>
          <a:p>
            <a:r>
              <a:rPr lang="en-US" dirty="0"/>
              <a:t>4)  TSLINE         ___________</a:t>
            </a:r>
          </a:p>
          <a:p>
            <a:r>
              <a:rPr lang="en-US" dirty="0"/>
              <a:t>5)  AERD           ___________</a:t>
            </a:r>
          </a:p>
          <a:p>
            <a:r>
              <a:rPr lang="en-US" dirty="0"/>
              <a:t>6)  EB FESA       ___________</a:t>
            </a:r>
          </a:p>
          <a:p>
            <a:r>
              <a:rPr lang="en-US" dirty="0"/>
              <a:t>7)  EQUIT MITE ___________</a:t>
            </a:r>
          </a:p>
          <a:p>
            <a:r>
              <a:rPr lang="en-US" dirty="0"/>
              <a:t>8)  </a:t>
            </a:r>
            <a:r>
              <a:rPr lang="en-US" dirty="0" smtClean="0"/>
              <a:t>YFTESA TLEB___________</a:t>
            </a:r>
            <a:endParaRPr lang="en-US" dirty="0"/>
          </a:p>
          <a:p>
            <a:r>
              <a:rPr lang="en-US" dirty="0"/>
              <a:t>9)  ROHN          ___________</a:t>
            </a:r>
          </a:p>
          <a:p>
            <a:r>
              <a:rPr lang="en-US" dirty="0"/>
              <a:t>10) GLUNSSSAES __________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C0270-DFCA-42D9-B71B-B0CAEBEE2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5714" y="762000"/>
            <a:ext cx="3091310" cy="51435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Don’t forget</a:t>
            </a:r>
          </a:p>
          <a:p>
            <a:pPr algn="ctr"/>
            <a:r>
              <a:rPr lang="en-US" sz="4800" dirty="0"/>
              <a:t>to check out </a:t>
            </a:r>
          </a:p>
          <a:p>
            <a:pPr algn="ctr"/>
            <a:r>
              <a:rPr lang="en-US" sz="4800" dirty="0"/>
              <a:t>the clues!  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130B739-452C-451A-BD94-40C31A1489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0025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900">
        <p14:reveal/>
        <p:sndAc>
          <p:stSnd>
            <p:snd r:embed="rId4" name="camera.wav"/>
          </p:stSnd>
        </p:sndAc>
      </p:transition>
    </mc:Choice>
    <mc:Fallback xmlns="">
      <p:transition advTm="13900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9602D7-B1B9-4E35-8C15-9FB5373E440F}"/>
              </a:ext>
            </a:extLst>
          </p:cNvPr>
          <p:cNvSpPr/>
          <p:nvPr/>
        </p:nvSpPr>
        <p:spPr>
          <a:xfrm>
            <a:off x="2455763" y="2967335"/>
            <a:ext cx="727731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was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your score?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_____ out of 10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other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words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can you think of? 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8F23C19-6901-4C05-948B-A2917E0D4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609012" y="96919"/>
            <a:ext cx="3181350" cy="2417681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4D012C-0F44-4854-9F46-6E1A4D9BE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798512" y="61359"/>
            <a:ext cx="6972300" cy="253383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2B6B9A3-F989-46CF-B5BA-BC2848ECE3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0025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9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705">
        <p14:reveal/>
        <p:sndAc>
          <p:stSnd>
            <p:snd r:embed="rId4" name="camera.wav"/>
          </p:stSnd>
        </p:sndAc>
      </p:transition>
    </mc:Choice>
    <mc:Fallback xmlns="">
      <p:transition spd="slow" advTm="10705">
        <p:fade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446CAC-E7A1-4EBE-9E0B-63330C38C8E7}"/>
              </a:ext>
            </a:extLst>
          </p:cNvPr>
          <p:cNvSpPr/>
          <p:nvPr/>
        </p:nvSpPr>
        <p:spPr>
          <a:xfrm>
            <a:off x="3503612" y="520511"/>
            <a:ext cx="5662056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Answer Key:</a:t>
            </a:r>
          </a:p>
          <a:p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914400" indent="-914400">
              <a:buAutoNum type="arabicParenR"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CAR SEAT 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marL="914400" indent="-914400">
              <a:buAutoNum type="arabicParenR"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BUCKLE UP</a:t>
            </a:r>
          </a:p>
          <a:p>
            <a:pPr marL="914400" indent="-914400">
              <a:buAutoNum type="arabicParenR"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FAMILY</a:t>
            </a:r>
          </a:p>
          <a:p>
            <a:pPr marL="914400" indent="-914400">
              <a:buAutoNum type="arabicParenR"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LISTEN</a:t>
            </a:r>
          </a:p>
          <a:p>
            <a:pPr marL="914400" indent="-914400">
              <a:buAutoNum type="arabicParenR"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READ</a:t>
            </a:r>
          </a:p>
          <a:p>
            <a:pPr marL="914400" indent="-914400">
              <a:buAutoNum type="arabicParenR"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 SAFE</a:t>
            </a:r>
          </a:p>
          <a:p>
            <a:pPr marL="914400" indent="-914400">
              <a:buAutoNum type="arabicParenR"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QUIET  TIME</a:t>
            </a:r>
          </a:p>
          <a:p>
            <a:pPr marL="914400" indent="-914400">
              <a:buAutoNum type="arabicParenR"/>
            </a:pP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SAFETY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BELT</a:t>
            </a:r>
          </a:p>
          <a:p>
            <a:pPr marL="914400" indent="-914400">
              <a:buAutoNum type="arabicParenR"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HORN</a:t>
            </a:r>
          </a:p>
          <a:p>
            <a:pPr marL="914400" indent="-914400">
              <a:buAutoNum type="arabicParenR"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SUNGLASSES  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7A86A42-4071-41F6-826A-BA25AB7B6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0025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601">
        <p14:reveal/>
        <p:sndAc>
          <p:stSnd>
            <p:snd r:embed="rId4" name="camera.wav"/>
          </p:stSnd>
        </p:sndAc>
      </p:transition>
    </mc:Choice>
    <mc:Fallback xmlns="">
      <p:transition spd="slow" advTm="10601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017B588-5D4D-4FAD-89EB-7E9C9480D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A4D854D-0948-4491-8C4A-D7ADF4ABD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094412" y="201360"/>
            <a:ext cx="4927597" cy="4927597"/>
          </a:xfrm>
          <a:prstGeom prst="rect">
            <a:avLst/>
          </a:prstGeom>
        </p:spPr>
      </p:pic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A63ABC6D-A793-4C3D-A164-1A1F6E1D9B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452004" y="886585"/>
            <a:ext cx="5290288" cy="3980943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2C70A5-DF47-4EDA-A3EE-9E644A2D54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5651501" y="320673"/>
            <a:ext cx="885825" cy="12188825"/>
          </a:xfrm>
          <a:custGeom>
            <a:avLst/>
            <a:gdLst>
              <a:gd name="connsiteX0" fmla="*/ 885825 w 885825"/>
              <a:gd name="connsiteY0" fmla="*/ 6098626 h 12192000"/>
              <a:gd name="connsiteX1" fmla="*/ 882650 w 885825"/>
              <a:gd name="connsiteY1" fmla="*/ 6166889 h 12192000"/>
              <a:gd name="connsiteX2" fmla="*/ 876300 w 885825"/>
              <a:gd name="connsiteY2" fmla="*/ 6227214 h 12192000"/>
              <a:gd name="connsiteX3" fmla="*/ 865188 w 885825"/>
              <a:gd name="connsiteY3" fmla="*/ 6279601 h 12192000"/>
              <a:gd name="connsiteX4" fmla="*/ 849313 w 885825"/>
              <a:gd name="connsiteY4" fmla="*/ 6325639 h 12192000"/>
              <a:gd name="connsiteX5" fmla="*/ 833438 w 885825"/>
              <a:gd name="connsiteY5" fmla="*/ 6366914 h 12192000"/>
              <a:gd name="connsiteX6" fmla="*/ 817563 w 885825"/>
              <a:gd name="connsiteY6" fmla="*/ 6403426 h 12192000"/>
              <a:gd name="connsiteX7" fmla="*/ 798513 w 885825"/>
              <a:gd name="connsiteY7" fmla="*/ 6441526 h 12192000"/>
              <a:gd name="connsiteX8" fmla="*/ 779463 w 885825"/>
              <a:gd name="connsiteY8" fmla="*/ 6479626 h 12192000"/>
              <a:gd name="connsiteX9" fmla="*/ 760413 w 885825"/>
              <a:gd name="connsiteY9" fmla="*/ 6516139 h 12192000"/>
              <a:gd name="connsiteX10" fmla="*/ 744538 w 885825"/>
              <a:gd name="connsiteY10" fmla="*/ 6557414 h 12192000"/>
              <a:gd name="connsiteX11" fmla="*/ 730250 w 885825"/>
              <a:gd name="connsiteY11" fmla="*/ 6603451 h 12192000"/>
              <a:gd name="connsiteX12" fmla="*/ 719138 w 885825"/>
              <a:gd name="connsiteY12" fmla="*/ 6655839 h 12192000"/>
              <a:gd name="connsiteX13" fmla="*/ 711200 w 885825"/>
              <a:gd name="connsiteY13" fmla="*/ 6716164 h 12192000"/>
              <a:gd name="connsiteX14" fmla="*/ 709613 w 885825"/>
              <a:gd name="connsiteY14" fmla="*/ 6784426 h 12192000"/>
              <a:gd name="connsiteX15" fmla="*/ 711200 w 885825"/>
              <a:gd name="connsiteY15" fmla="*/ 6852689 h 12192000"/>
              <a:gd name="connsiteX16" fmla="*/ 719138 w 885825"/>
              <a:gd name="connsiteY16" fmla="*/ 6913014 h 12192000"/>
              <a:gd name="connsiteX17" fmla="*/ 730250 w 885825"/>
              <a:gd name="connsiteY17" fmla="*/ 6965401 h 12192000"/>
              <a:gd name="connsiteX18" fmla="*/ 744538 w 885825"/>
              <a:gd name="connsiteY18" fmla="*/ 7011439 h 12192000"/>
              <a:gd name="connsiteX19" fmla="*/ 760413 w 885825"/>
              <a:gd name="connsiteY19" fmla="*/ 7052714 h 12192000"/>
              <a:gd name="connsiteX20" fmla="*/ 779463 w 885825"/>
              <a:gd name="connsiteY20" fmla="*/ 7089226 h 12192000"/>
              <a:gd name="connsiteX21" fmla="*/ 798513 w 885825"/>
              <a:gd name="connsiteY21" fmla="*/ 7127326 h 12192000"/>
              <a:gd name="connsiteX22" fmla="*/ 817563 w 885825"/>
              <a:gd name="connsiteY22" fmla="*/ 7165426 h 12192000"/>
              <a:gd name="connsiteX23" fmla="*/ 833438 w 885825"/>
              <a:gd name="connsiteY23" fmla="*/ 7201939 h 12192000"/>
              <a:gd name="connsiteX24" fmla="*/ 849313 w 885825"/>
              <a:gd name="connsiteY24" fmla="*/ 7243214 h 12192000"/>
              <a:gd name="connsiteX25" fmla="*/ 865188 w 885825"/>
              <a:gd name="connsiteY25" fmla="*/ 7289251 h 12192000"/>
              <a:gd name="connsiteX26" fmla="*/ 876300 w 885825"/>
              <a:gd name="connsiteY26" fmla="*/ 7341639 h 12192000"/>
              <a:gd name="connsiteX27" fmla="*/ 882650 w 885825"/>
              <a:gd name="connsiteY27" fmla="*/ 7401964 h 12192000"/>
              <a:gd name="connsiteX28" fmla="*/ 885825 w 885825"/>
              <a:gd name="connsiteY28" fmla="*/ 7470226 h 12192000"/>
              <a:gd name="connsiteX29" fmla="*/ 882650 w 885825"/>
              <a:gd name="connsiteY29" fmla="*/ 7538489 h 12192000"/>
              <a:gd name="connsiteX30" fmla="*/ 876300 w 885825"/>
              <a:gd name="connsiteY30" fmla="*/ 7598814 h 12192000"/>
              <a:gd name="connsiteX31" fmla="*/ 865188 w 885825"/>
              <a:gd name="connsiteY31" fmla="*/ 7651201 h 12192000"/>
              <a:gd name="connsiteX32" fmla="*/ 849313 w 885825"/>
              <a:gd name="connsiteY32" fmla="*/ 7697239 h 12192000"/>
              <a:gd name="connsiteX33" fmla="*/ 833438 w 885825"/>
              <a:gd name="connsiteY33" fmla="*/ 7738514 h 12192000"/>
              <a:gd name="connsiteX34" fmla="*/ 817563 w 885825"/>
              <a:gd name="connsiteY34" fmla="*/ 7775026 h 12192000"/>
              <a:gd name="connsiteX35" fmla="*/ 798513 w 885825"/>
              <a:gd name="connsiteY35" fmla="*/ 7813126 h 12192000"/>
              <a:gd name="connsiteX36" fmla="*/ 779463 w 885825"/>
              <a:gd name="connsiteY36" fmla="*/ 7851226 h 12192000"/>
              <a:gd name="connsiteX37" fmla="*/ 760413 w 885825"/>
              <a:gd name="connsiteY37" fmla="*/ 7887739 h 12192000"/>
              <a:gd name="connsiteX38" fmla="*/ 744538 w 885825"/>
              <a:gd name="connsiteY38" fmla="*/ 7929014 h 12192000"/>
              <a:gd name="connsiteX39" fmla="*/ 730250 w 885825"/>
              <a:gd name="connsiteY39" fmla="*/ 7975051 h 12192000"/>
              <a:gd name="connsiteX40" fmla="*/ 719138 w 885825"/>
              <a:gd name="connsiteY40" fmla="*/ 8027439 h 12192000"/>
              <a:gd name="connsiteX41" fmla="*/ 711200 w 885825"/>
              <a:gd name="connsiteY41" fmla="*/ 8087764 h 12192000"/>
              <a:gd name="connsiteX42" fmla="*/ 709613 w 885825"/>
              <a:gd name="connsiteY42" fmla="*/ 8156026 h 12192000"/>
              <a:gd name="connsiteX43" fmla="*/ 711200 w 885825"/>
              <a:gd name="connsiteY43" fmla="*/ 8224289 h 12192000"/>
              <a:gd name="connsiteX44" fmla="*/ 719138 w 885825"/>
              <a:gd name="connsiteY44" fmla="*/ 8284614 h 12192000"/>
              <a:gd name="connsiteX45" fmla="*/ 730250 w 885825"/>
              <a:gd name="connsiteY45" fmla="*/ 8337001 h 12192000"/>
              <a:gd name="connsiteX46" fmla="*/ 744538 w 885825"/>
              <a:gd name="connsiteY46" fmla="*/ 8383039 h 12192000"/>
              <a:gd name="connsiteX47" fmla="*/ 760413 w 885825"/>
              <a:gd name="connsiteY47" fmla="*/ 8424314 h 12192000"/>
              <a:gd name="connsiteX48" fmla="*/ 779463 w 885825"/>
              <a:gd name="connsiteY48" fmla="*/ 8460826 h 12192000"/>
              <a:gd name="connsiteX49" fmla="*/ 798513 w 885825"/>
              <a:gd name="connsiteY49" fmla="*/ 8498926 h 12192000"/>
              <a:gd name="connsiteX50" fmla="*/ 817563 w 885825"/>
              <a:gd name="connsiteY50" fmla="*/ 8537026 h 12192000"/>
              <a:gd name="connsiteX51" fmla="*/ 833438 w 885825"/>
              <a:gd name="connsiteY51" fmla="*/ 8573540 h 12192000"/>
              <a:gd name="connsiteX52" fmla="*/ 849313 w 885825"/>
              <a:gd name="connsiteY52" fmla="*/ 8614814 h 12192000"/>
              <a:gd name="connsiteX53" fmla="*/ 865188 w 885825"/>
              <a:gd name="connsiteY53" fmla="*/ 8660852 h 12192000"/>
              <a:gd name="connsiteX54" fmla="*/ 876300 w 885825"/>
              <a:gd name="connsiteY54" fmla="*/ 8713240 h 12192000"/>
              <a:gd name="connsiteX55" fmla="*/ 882650 w 885825"/>
              <a:gd name="connsiteY55" fmla="*/ 8773564 h 12192000"/>
              <a:gd name="connsiteX56" fmla="*/ 885825 w 885825"/>
              <a:gd name="connsiteY56" fmla="*/ 8840240 h 12192000"/>
              <a:gd name="connsiteX57" fmla="*/ 882650 w 885825"/>
              <a:gd name="connsiteY57" fmla="*/ 8910090 h 12192000"/>
              <a:gd name="connsiteX58" fmla="*/ 876300 w 885825"/>
              <a:gd name="connsiteY58" fmla="*/ 8970414 h 12192000"/>
              <a:gd name="connsiteX59" fmla="*/ 865188 w 885825"/>
              <a:gd name="connsiteY59" fmla="*/ 9022802 h 12192000"/>
              <a:gd name="connsiteX60" fmla="*/ 849313 w 885825"/>
              <a:gd name="connsiteY60" fmla="*/ 9068840 h 12192000"/>
              <a:gd name="connsiteX61" fmla="*/ 833438 w 885825"/>
              <a:gd name="connsiteY61" fmla="*/ 9110114 h 12192000"/>
              <a:gd name="connsiteX62" fmla="*/ 817563 w 885825"/>
              <a:gd name="connsiteY62" fmla="*/ 9146628 h 12192000"/>
              <a:gd name="connsiteX63" fmla="*/ 798513 w 885825"/>
              <a:gd name="connsiteY63" fmla="*/ 9184728 h 12192000"/>
              <a:gd name="connsiteX64" fmla="*/ 779463 w 885825"/>
              <a:gd name="connsiteY64" fmla="*/ 9222828 h 12192000"/>
              <a:gd name="connsiteX65" fmla="*/ 760413 w 885825"/>
              <a:gd name="connsiteY65" fmla="*/ 9259340 h 12192000"/>
              <a:gd name="connsiteX66" fmla="*/ 744538 w 885825"/>
              <a:gd name="connsiteY66" fmla="*/ 9300614 h 12192000"/>
              <a:gd name="connsiteX67" fmla="*/ 730250 w 885825"/>
              <a:gd name="connsiteY67" fmla="*/ 9346652 h 12192000"/>
              <a:gd name="connsiteX68" fmla="*/ 719138 w 885825"/>
              <a:gd name="connsiteY68" fmla="*/ 9399040 h 12192000"/>
              <a:gd name="connsiteX69" fmla="*/ 711200 w 885825"/>
              <a:gd name="connsiteY69" fmla="*/ 9459364 h 12192000"/>
              <a:gd name="connsiteX70" fmla="*/ 709613 w 885825"/>
              <a:gd name="connsiteY70" fmla="*/ 9527628 h 12192000"/>
              <a:gd name="connsiteX71" fmla="*/ 711200 w 885825"/>
              <a:gd name="connsiteY71" fmla="*/ 9595890 h 12192000"/>
              <a:gd name="connsiteX72" fmla="*/ 719138 w 885825"/>
              <a:gd name="connsiteY72" fmla="*/ 9656214 h 12192000"/>
              <a:gd name="connsiteX73" fmla="*/ 730250 w 885825"/>
              <a:gd name="connsiteY73" fmla="*/ 9708602 h 12192000"/>
              <a:gd name="connsiteX74" fmla="*/ 744538 w 885825"/>
              <a:gd name="connsiteY74" fmla="*/ 9754640 h 12192000"/>
              <a:gd name="connsiteX75" fmla="*/ 760413 w 885825"/>
              <a:gd name="connsiteY75" fmla="*/ 9795914 h 12192000"/>
              <a:gd name="connsiteX76" fmla="*/ 779463 w 885825"/>
              <a:gd name="connsiteY76" fmla="*/ 9832428 h 12192000"/>
              <a:gd name="connsiteX77" fmla="*/ 817563 w 885825"/>
              <a:gd name="connsiteY77" fmla="*/ 9908628 h 12192000"/>
              <a:gd name="connsiteX78" fmla="*/ 833438 w 885825"/>
              <a:gd name="connsiteY78" fmla="*/ 9945140 h 12192000"/>
              <a:gd name="connsiteX79" fmla="*/ 849313 w 885825"/>
              <a:gd name="connsiteY79" fmla="*/ 9986414 h 12192000"/>
              <a:gd name="connsiteX80" fmla="*/ 865188 w 885825"/>
              <a:gd name="connsiteY80" fmla="*/ 10032452 h 12192000"/>
              <a:gd name="connsiteX81" fmla="*/ 876300 w 885825"/>
              <a:gd name="connsiteY81" fmla="*/ 10084840 h 12192000"/>
              <a:gd name="connsiteX82" fmla="*/ 882650 w 885825"/>
              <a:gd name="connsiteY82" fmla="*/ 10145164 h 12192000"/>
              <a:gd name="connsiteX83" fmla="*/ 885825 w 885825"/>
              <a:gd name="connsiteY83" fmla="*/ 10213428 h 12192000"/>
              <a:gd name="connsiteX84" fmla="*/ 882650 w 885825"/>
              <a:gd name="connsiteY84" fmla="*/ 10281690 h 12192000"/>
              <a:gd name="connsiteX85" fmla="*/ 876300 w 885825"/>
              <a:gd name="connsiteY85" fmla="*/ 10342014 h 12192000"/>
              <a:gd name="connsiteX86" fmla="*/ 865188 w 885825"/>
              <a:gd name="connsiteY86" fmla="*/ 10394402 h 12192000"/>
              <a:gd name="connsiteX87" fmla="*/ 849313 w 885825"/>
              <a:gd name="connsiteY87" fmla="*/ 10440440 h 12192000"/>
              <a:gd name="connsiteX88" fmla="*/ 833438 w 885825"/>
              <a:gd name="connsiteY88" fmla="*/ 10481714 h 12192000"/>
              <a:gd name="connsiteX89" fmla="*/ 817563 w 885825"/>
              <a:gd name="connsiteY89" fmla="*/ 10518228 h 12192000"/>
              <a:gd name="connsiteX90" fmla="*/ 798513 w 885825"/>
              <a:gd name="connsiteY90" fmla="*/ 10556328 h 12192000"/>
              <a:gd name="connsiteX91" fmla="*/ 779463 w 885825"/>
              <a:gd name="connsiteY91" fmla="*/ 10594428 h 12192000"/>
              <a:gd name="connsiteX92" fmla="*/ 760413 w 885825"/>
              <a:gd name="connsiteY92" fmla="*/ 10630940 h 12192000"/>
              <a:gd name="connsiteX93" fmla="*/ 744538 w 885825"/>
              <a:gd name="connsiteY93" fmla="*/ 10672214 h 12192000"/>
              <a:gd name="connsiteX94" fmla="*/ 730250 w 885825"/>
              <a:gd name="connsiteY94" fmla="*/ 10718252 h 12192000"/>
              <a:gd name="connsiteX95" fmla="*/ 719138 w 885825"/>
              <a:gd name="connsiteY95" fmla="*/ 10770640 h 12192000"/>
              <a:gd name="connsiteX96" fmla="*/ 711200 w 885825"/>
              <a:gd name="connsiteY96" fmla="*/ 10830964 h 12192000"/>
              <a:gd name="connsiteX97" fmla="*/ 709613 w 885825"/>
              <a:gd name="connsiteY97" fmla="*/ 10899228 h 12192000"/>
              <a:gd name="connsiteX98" fmla="*/ 711200 w 885825"/>
              <a:gd name="connsiteY98" fmla="*/ 10967490 h 12192000"/>
              <a:gd name="connsiteX99" fmla="*/ 719138 w 885825"/>
              <a:gd name="connsiteY99" fmla="*/ 11027814 h 12192000"/>
              <a:gd name="connsiteX100" fmla="*/ 730250 w 885825"/>
              <a:gd name="connsiteY100" fmla="*/ 11080202 h 12192000"/>
              <a:gd name="connsiteX101" fmla="*/ 744538 w 885825"/>
              <a:gd name="connsiteY101" fmla="*/ 11126240 h 12192000"/>
              <a:gd name="connsiteX102" fmla="*/ 760413 w 885825"/>
              <a:gd name="connsiteY102" fmla="*/ 11167514 h 12192000"/>
              <a:gd name="connsiteX103" fmla="*/ 779463 w 885825"/>
              <a:gd name="connsiteY103" fmla="*/ 11204028 h 12192000"/>
              <a:gd name="connsiteX104" fmla="*/ 798513 w 885825"/>
              <a:gd name="connsiteY104" fmla="*/ 11242128 h 12192000"/>
              <a:gd name="connsiteX105" fmla="*/ 817563 w 885825"/>
              <a:gd name="connsiteY105" fmla="*/ 11280228 h 12192000"/>
              <a:gd name="connsiteX106" fmla="*/ 833438 w 885825"/>
              <a:gd name="connsiteY106" fmla="*/ 11316740 h 12192000"/>
              <a:gd name="connsiteX107" fmla="*/ 849313 w 885825"/>
              <a:gd name="connsiteY107" fmla="*/ 11358014 h 12192000"/>
              <a:gd name="connsiteX108" fmla="*/ 865188 w 885825"/>
              <a:gd name="connsiteY108" fmla="*/ 11404052 h 12192000"/>
              <a:gd name="connsiteX109" fmla="*/ 876300 w 885825"/>
              <a:gd name="connsiteY109" fmla="*/ 11456440 h 12192000"/>
              <a:gd name="connsiteX110" fmla="*/ 882650 w 885825"/>
              <a:gd name="connsiteY110" fmla="*/ 11516764 h 12192000"/>
              <a:gd name="connsiteX111" fmla="*/ 885825 w 885825"/>
              <a:gd name="connsiteY111" fmla="*/ 11585028 h 12192000"/>
              <a:gd name="connsiteX112" fmla="*/ 882650 w 885825"/>
              <a:gd name="connsiteY112" fmla="*/ 11653290 h 12192000"/>
              <a:gd name="connsiteX113" fmla="*/ 876300 w 885825"/>
              <a:gd name="connsiteY113" fmla="*/ 11713614 h 12192000"/>
              <a:gd name="connsiteX114" fmla="*/ 865188 w 885825"/>
              <a:gd name="connsiteY114" fmla="*/ 11766002 h 12192000"/>
              <a:gd name="connsiteX115" fmla="*/ 849313 w 885825"/>
              <a:gd name="connsiteY115" fmla="*/ 11812040 h 12192000"/>
              <a:gd name="connsiteX116" fmla="*/ 833438 w 885825"/>
              <a:gd name="connsiteY116" fmla="*/ 11853314 h 12192000"/>
              <a:gd name="connsiteX117" fmla="*/ 817563 w 885825"/>
              <a:gd name="connsiteY117" fmla="*/ 11889828 h 12192000"/>
              <a:gd name="connsiteX118" fmla="*/ 798513 w 885825"/>
              <a:gd name="connsiteY118" fmla="*/ 11927928 h 12192000"/>
              <a:gd name="connsiteX119" fmla="*/ 779463 w 885825"/>
              <a:gd name="connsiteY119" fmla="*/ 11966028 h 12192000"/>
              <a:gd name="connsiteX120" fmla="*/ 760413 w 885825"/>
              <a:gd name="connsiteY120" fmla="*/ 12002540 h 12192000"/>
              <a:gd name="connsiteX121" fmla="*/ 744538 w 885825"/>
              <a:gd name="connsiteY121" fmla="*/ 12043814 h 12192000"/>
              <a:gd name="connsiteX122" fmla="*/ 730250 w 885825"/>
              <a:gd name="connsiteY122" fmla="*/ 12089852 h 12192000"/>
              <a:gd name="connsiteX123" fmla="*/ 719138 w 885825"/>
              <a:gd name="connsiteY123" fmla="*/ 12142240 h 12192000"/>
              <a:gd name="connsiteX124" fmla="*/ 712590 w 885825"/>
              <a:gd name="connsiteY124" fmla="*/ 12192000 h 12192000"/>
              <a:gd name="connsiteX125" fmla="*/ 0 w 885825"/>
              <a:gd name="connsiteY125" fmla="*/ 12192000 h 12192000"/>
              <a:gd name="connsiteX126" fmla="*/ 0 w 885825"/>
              <a:gd name="connsiteY126" fmla="*/ 6779170 h 12192000"/>
              <a:gd name="connsiteX127" fmla="*/ 0 w 885825"/>
              <a:gd name="connsiteY127" fmla="*/ 6779170 h 12192000"/>
              <a:gd name="connsiteX128" fmla="*/ 0 w 885825"/>
              <a:gd name="connsiteY128" fmla="*/ 0 h 12192000"/>
              <a:gd name="connsiteX129" fmla="*/ 712590 w 885825"/>
              <a:gd name="connsiteY129" fmla="*/ 0 h 12192000"/>
              <a:gd name="connsiteX130" fmla="*/ 719137 w 885825"/>
              <a:gd name="connsiteY130" fmla="*/ 49758 h 12192000"/>
              <a:gd name="connsiteX131" fmla="*/ 730249 w 885825"/>
              <a:gd name="connsiteY131" fmla="*/ 102145 h 12192000"/>
              <a:gd name="connsiteX132" fmla="*/ 744537 w 885825"/>
              <a:gd name="connsiteY132" fmla="*/ 148183 h 12192000"/>
              <a:gd name="connsiteX133" fmla="*/ 760412 w 885825"/>
              <a:gd name="connsiteY133" fmla="*/ 189458 h 12192000"/>
              <a:gd name="connsiteX134" fmla="*/ 779462 w 885825"/>
              <a:gd name="connsiteY134" fmla="*/ 225970 h 12192000"/>
              <a:gd name="connsiteX135" fmla="*/ 798512 w 885825"/>
              <a:gd name="connsiteY135" fmla="*/ 264070 h 12192000"/>
              <a:gd name="connsiteX136" fmla="*/ 817562 w 885825"/>
              <a:gd name="connsiteY136" fmla="*/ 302170 h 12192000"/>
              <a:gd name="connsiteX137" fmla="*/ 833437 w 885825"/>
              <a:gd name="connsiteY137" fmla="*/ 338683 h 12192000"/>
              <a:gd name="connsiteX138" fmla="*/ 849312 w 885825"/>
              <a:gd name="connsiteY138" fmla="*/ 379958 h 12192000"/>
              <a:gd name="connsiteX139" fmla="*/ 865187 w 885825"/>
              <a:gd name="connsiteY139" fmla="*/ 425995 h 12192000"/>
              <a:gd name="connsiteX140" fmla="*/ 876299 w 885825"/>
              <a:gd name="connsiteY140" fmla="*/ 478383 h 12192000"/>
              <a:gd name="connsiteX141" fmla="*/ 882649 w 885825"/>
              <a:gd name="connsiteY141" fmla="*/ 538708 h 12192000"/>
              <a:gd name="connsiteX142" fmla="*/ 885824 w 885825"/>
              <a:gd name="connsiteY142" fmla="*/ 606970 h 12192000"/>
              <a:gd name="connsiteX143" fmla="*/ 882649 w 885825"/>
              <a:gd name="connsiteY143" fmla="*/ 675233 h 12192000"/>
              <a:gd name="connsiteX144" fmla="*/ 876299 w 885825"/>
              <a:gd name="connsiteY144" fmla="*/ 735558 h 12192000"/>
              <a:gd name="connsiteX145" fmla="*/ 865187 w 885825"/>
              <a:gd name="connsiteY145" fmla="*/ 787945 h 12192000"/>
              <a:gd name="connsiteX146" fmla="*/ 849312 w 885825"/>
              <a:gd name="connsiteY146" fmla="*/ 833983 h 12192000"/>
              <a:gd name="connsiteX147" fmla="*/ 833437 w 885825"/>
              <a:gd name="connsiteY147" fmla="*/ 875258 h 12192000"/>
              <a:gd name="connsiteX148" fmla="*/ 817562 w 885825"/>
              <a:gd name="connsiteY148" fmla="*/ 911770 h 12192000"/>
              <a:gd name="connsiteX149" fmla="*/ 798512 w 885825"/>
              <a:gd name="connsiteY149" fmla="*/ 949870 h 12192000"/>
              <a:gd name="connsiteX150" fmla="*/ 779462 w 885825"/>
              <a:gd name="connsiteY150" fmla="*/ 987970 h 12192000"/>
              <a:gd name="connsiteX151" fmla="*/ 760412 w 885825"/>
              <a:gd name="connsiteY151" fmla="*/ 1024483 h 12192000"/>
              <a:gd name="connsiteX152" fmla="*/ 744537 w 885825"/>
              <a:gd name="connsiteY152" fmla="*/ 1065758 h 12192000"/>
              <a:gd name="connsiteX153" fmla="*/ 730249 w 885825"/>
              <a:gd name="connsiteY153" fmla="*/ 1111795 h 12192000"/>
              <a:gd name="connsiteX154" fmla="*/ 719137 w 885825"/>
              <a:gd name="connsiteY154" fmla="*/ 1164183 h 12192000"/>
              <a:gd name="connsiteX155" fmla="*/ 711199 w 885825"/>
              <a:gd name="connsiteY155" fmla="*/ 1224508 h 12192000"/>
              <a:gd name="connsiteX156" fmla="*/ 709612 w 885825"/>
              <a:gd name="connsiteY156" fmla="*/ 1292770 h 12192000"/>
              <a:gd name="connsiteX157" fmla="*/ 711199 w 885825"/>
              <a:gd name="connsiteY157" fmla="*/ 1361033 h 12192000"/>
              <a:gd name="connsiteX158" fmla="*/ 719137 w 885825"/>
              <a:gd name="connsiteY158" fmla="*/ 1421358 h 12192000"/>
              <a:gd name="connsiteX159" fmla="*/ 730249 w 885825"/>
              <a:gd name="connsiteY159" fmla="*/ 1473745 h 12192000"/>
              <a:gd name="connsiteX160" fmla="*/ 744537 w 885825"/>
              <a:gd name="connsiteY160" fmla="*/ 1519783 h 12192000"/>
              <a:gd name="connsiteX161" fmla="*/ 760412 w 885825"/>
              <a:gd name="connsiteY161" fmla="*/ 1561058 h 12192000"/>
              <a:gd name="connsiteX162" fmla="*/ 779462 w 885825"/>
              <a:gd name="connsiteY162" fmla="*/ 1597570 h 12192000"/>
              <a:gd name="connsiteX163" fmla="*/ 798512 w 885825"/>
              <a:gd name="connsiteY163" fmla="*/ 1635670 h 12192000"/>
              <a:gd name="connsiteX164" fmla="*/ 817562 w 885825"/>
              <a:gd name="connsiteY164" fmla="*/ 1673770 h 12192000"/>
              <a:gd name="connsiteX165" fmla="*/ 833437 w 885825"/>
              <a:gd name="connsiteY165" fmla="*/ 1710283 h 12192000"/>
              <a:gd name="connsiteX166" fmla="*/ 849312 w 885825"/>
              <a:gd name="connsiteY166" fmla="*/ 1751558 h 12192000"/>
              <a:gd name="connsiteX167" fmla="*/ 865187 w 885825"/>
              <a:gd name="connsiteY167" fmla="*/ 1797595 h 12192000"/>
              <a:gd name="connsiteX168" fmla="*/ 876299 w 885825"/>
              <a:gd name="connsiteY168" fmla="*/ 1849983 h 12192000"/>
              <a:gd name="connsiteX169" fmla="*/ 882649 w 885825"/>
              <a:gd name="connsiteY169" fmla="*/ 1910308 h 12192000"/>
              <a:gd name="connsiteX170" fmla="*/ 885824 w 885825"/>
              <a:gd name="connsiteY170" fmla="*/ 1978570 h 12192000"/>
              <a:gd name="connsiteX171" fmla="*/ 882649 w 885825"/>
              <a:gd name="connsiteY171" fmla="*/ 2046833 h 12192000"/>
              <a:gd name="connsiteX172" fmla="*/ 876299 w 885825"/>
              <a:gd name="connsiteY172" fmla="*/ 2107158 h 12192000"/>
              <a:gd name="connsiteX173" fmla="*/ 865187 w 885825"/>
              <a:gd name="connsiteY173" fmla="*/ 2159545 h 12192000"/>
              <a:gd name="connsiteX174" fmla="*/ 849312 w 885825"/>
              <a:gd name="connsiteY174" fmla="*/ 2205583 h 12192000"/>
              <a:gd name="connsiteX175" fmla="*/ 833437 w 885825"/>
              <a:gd name="connsiteY175" fmla="*/ 2246858 h 12192000"/>
              <a:gd name="connsiteX176" fmla="*/ 817562 w 885825"/>
              <a:gd name="connsiteY176" fmla="*/ 2283370 h 12192000"/>
              <a:gd name="connsiteX177" fmla="*/ 798512 w 885825"/>
              <a:gd name="connsiteY177" fmla="*/ 2321470 h 12192000"/>
              <a:gd name="connsiteX178" fmla="*/ 779462 w 885825"/>
              <a:gd name="connsiteY178" fmla="*/ 2359570 h 12192000"/>
              <a:gd name="connsiteX179" fmla="*/ 760412 w 885825"/>
              <a:gd name="connsiteY179" fmla="*/ 2396083 h 12192000"/>
              <a:gd name="connsiteX180" fmla="*/ 744537 w 885825"/>
              <a:gd name="connsiteY180" fmla="*/ 2437358 h 12192000"/>
              <a:gd name="connsiteX181" fmla="*/ 730249 w 885825"/>
              <a:gd name="connsiteY181" fmla="*/ 2483395 h 12192000"/>
              <a:gd name="connsiteX182" fmla="*/ 719137 w 885825"/>
              <a:gd name="connsiteY182" fmla="*/ 2535782 h 12192000"/>
              <a:gd name="connsiteX183" fmla="*/ 711199 w 885825"/>
              <a:gd name="connsiteY183" fmla="*/ 2596108 h 12192000"/>
              <a:gd name="connsiteX184" fmla="*/ 709612 w 885825"/>
              <a:gd name="connsiteY184" fmla="*/ 2664370 h 12192000"/>
              <a:gd name="connsiteX185" fmla="*/ 711199 w 885825"/>
              <a:gd name="connsiteY185" fmla="*/ 2732633 h 12192000"/>
              <a:gd name="connsiteX186" fmla="*/ 719137 w 885825"/>
              <a:gd name="connsiteY186" fmla="*/ 2792958 h 12192000"/>
              <a:gd name="connsiteX187" fmla="*/ 730249 w 885825"/>
              <a:gd name="connsiteY187" fmla="*/ 2845345 h 12192000"/>
              <a:gd name="connsiteX188" fmla="*/ 744537 w 885825"/>
              <a:gd name="connsiteY188" fmla="*/ 2891383 h 12192000"/>
              <a:gd name="connsiteX189" fmla="*/ 760412 w 885825"/>
              <a:gd name="connsiteY189" fmla="*/ 2932658 h 12192000"/>
              <a:gd name="connsiteX190" fmla="*/ 779462 w 885825"/>
              <a:gd name="connsiteY190" fmla="*/ 2969170 h 12192000"/>
              <a:gd name="connsiteX191" fmla="*/ 798512 w 885825"/>
              <a:gd name="connsiteY191" fmla="*/ 3007270 h 12192000"/>
              <a:gd name="connsiteX192" fmla="*/ 817562 w 885825"/>
              <a:gd name="connsiteY192" fmla="*/ 3045370 h 12192000"/>
              <a:gd name="connsiteX193" fmla="*/ 833437 w 885825"/>
              <a:gd name="connsiteY193" fmla="*/ 3081883 h 12192000"/>
              <a:gd name="connsiteX194" fmla="*/ 849312 w 885825"/>
              <a:gd name="connsiteY194" fmla="*/ 3123158 h 12192000"/>
              <a:gd name="connsiteX195" fmla="*/ 865187 w 885825"/>
              <a:gd name="connsiteY195" fmla="*/ 3169195 h 12192000"/>
              <a:gd name="connsiteX196" fmla="*/ 876299 w 885825"/>
              <a:gd name="connsiteY196" fmla="*/ 3221583 h 12192000"/>
              <a:gd name="connsiteX197" fmla="*/ 882649 w 885825"/>
              <a:gd name="connsiteY197" fmla="*/ 3281908 h 12192000"/>
              <a:gd name="connsiteX198" fmla="*/ 885824 w 885825"/>
              <a:gd name="connsiteY198" fmla="*/ 3348582 h 12192000"/>
              <a:gd name="connsiteX199" fmla="*/ 882649 w 885825"/>
              <a:gd name="connsiteY199" fmla="*/ 3418433 h 12192000"/>
              <a:gd name="connsiteX200" fmla="*/ 876299 w 885825"/>
              <a:gd name="connsiteY200" fmla="*/ 3478758 h 12192000"/>
              <a:gd name="connsiteX201" fmla="*/ 865187 w 885825"/>
              <a:gd name="connsiteY201" fmla="*/ 3531145 h 12192000"/>
              <a:gd name="connsiteX202" fmla="*/ 849312 w 885825"/>
              <a:gd name="connsiteY202" fmla="*/ 3577183 h 12192000"/>
              <a:gd name="connsiteX203" fmla="*/ 833437 w 885825"/>
              <a:gd name="connsiteY203" fmla="*/ 3618458 h 12192000"/>
              <a:gd name="connsiteX204" fmla="*/ 817562 w 885825"/>
              <a:gd name="connsiteY204" fmla="*/ 3654970 h 12192000"/>
              <a:gd name="connsiteX205" fmla="*/ 798512 w 885825"/>
              <a:gd name="connsiteY205" fmla="*/ 3693070 h 12192000"/>
              <a:gd name="connsiteX206" fmla="*/ 779462 w 885825"/>
              <a:gd name="connsiteY206" fmla="*/ 3731170 h 12192000"/>
              <a:gd name="connsiteX207" fmla="*/ 760412 w 885825"/>
              <a:gd name="connsiteY207" fmla="*/ 3767683 h 12192000"/>
              <a:gd name="connsiteX208" fmla="*/ 744537 w 885825"/>
              <a:gd name="connsiteY208" fmla="*/ 3808958 h 12192000"/>
              <a:gd name="connsiteX209" fmla="*/ 730249 w 885825"/>
              <a:gd name="connsiteY209" fmla="*/ 3854995 h 12192000"/>
              <a:gd name="connsiteX210" fmla="*/ 719137 w 885825"/>
              <a:gd name="connsiteY210" fmla="*/ 3907383 h 12192000"/>
              <a:gd name="connsiteX211" fmla="*/ 711199 w 885825"/>
              <a:gd name="connsiteY211" fmla="*/ 3967708 h 12192000"/>
              <a:gd name="connsiteX212" fmla="*/ 709612 w 885825"/>
              <a:gd name="connsiteY212" fmla="*/ 4035970 h 12192000"/>
              <a:gd name="connsiteX213" fmla="*/ 711199 w 885825"/>
              <a:gd name="connsiteY213" fmla="*/ 4104233 h 12192000"/>
              <a:gd name="connsiteX214" fmla="*/ 719137 w 885825"/>
              <a:gd name="connsiteY214" fmla="*/ 4164557 h 12192000"/>
              <a:gd name="connsiteX215" fmla="*/ 730249 w 885825"/>
              <a:gd name="connsiteY215" fmla="*/ 4216946 h 12192000"/>
              <a:gd name="connsiteX216" fmla="*/ 744537 w 885825"/>
              <a:gd name="connsiteY216" fmla="*/ 4262982 h 12192000"/>
              <a:gd name="connsiteX217" fmla="*/ 760412 w 885825"/>
              <a:gd name="connsiteY217" fmla="*/ 4304258 h 12192000"/>
              <a:gd name="connsiteX218" fmla="*/ 779462 w 885825"/>
              <a:gd name="connsiteY218" fmla="*/ 4340770 h 12192000"/>
              <a:gd name="connsiteX219" fmla="*/ 817562 w 885825"/>
              <a:gd name="connsiteY219" fmla="*/ 4416970 h 12192000"/>
              <a:gd name="connsiteX220" fmla="*/ 833437 w 885825"/>
              <a:gd name="connsiteY220" fmla="*/ 4453483 h 12192000"/>
              <a:gd name="connsiteX221" fmla="*/ 849312 w 885825"/>
              <a:gd name="connsiteY221" fmla="*/ 4494758 h 12192000"/>
              <a:gd name="connsiteX222" fmla="*/ 865187 w 885825"/>
              <a:gd name="connsiteY222" fmla="*/ 4540795 h 12192000"/>
              <a:gd name="connsiteX223" fmla="*/ 876299 w 885825"/>
              <a:gd name="connsiteY223" fmla="*/ 4593183 h 12192000"/>
              <a:gd name="connsiteX224" fmla="*/ 882649 w 885825"/>
              <a:gd name="connsiteY224" fmla="*/ 4653508 h 12192000"/>
              <a:gd name="connsiteX225" fmla="*/ 885824 w 885825"/>
              <a:gd name="connsiteY225" fmla="*/ 4721770 h 12192000"/>
              <a:gd name="connsiteX226" fmla="*/ 882649 w 885825"/>
              <a:gd name="connsiteY226" fmla="*/ 4790033 h 12192000"/>
              <a:gd name="connsiteX227" fmla="*/ 876299 w 885825"/>
              <a:gd name="connsiteY227" fmla="*/ 4850357 h 12192000"/>
              <a:gd name="connsiteX228" fmla="*/ 865187 w 885825"/>
              <a:gd name="connsiteY228" fmla="*/ 4902746 h 12192000"/>
              <a:gd name="connsiteX229" fmla="*/ 849312 w 885825"/>
              <a:gd name="connsiteY229" fmla="*/ 4948782 h 12192000"/>
              <a:gd name="connsiteX230" fmla="*/ 833437 w 885825"/>
              <a:gd name="connsiteY230" fmla="*/ 4990057 h 12192000"/>
              <a:gd name="connsiteX231" fmla="*/ 817562 w 885825"/>
              <a:gd name="connsiteY231" fmla="*/ 5026570 h 12192000"/>
              <a:gd name="connsiteX232" fmla="*/ 798512 w 885825"/>
              <a:gd name="connsiteY232" fmla="*/ 5064670 h 12192000"/>
              <a:gd name="connsiteX233" fmla="*/ 779462 w 885825"/>
              <a:gd name="connsiteY233" fmla="*/ 5102770 h 12192000"/>
              <a:gd name="connsiteX234" fmla="*/ 760412 w 885825"/>
              <a:gd name="connsiteY234" fmla="*/ 5139283 h 12192000"/>
              <a:gd name="connsiteX235" fmla="*/ 744537 w 885825"/>
              <a:gd name="connsiteY235" fmla="*/ 5180558 h 12192000"/>
              <a:gd name="connsiteX236" fmla="*/ 730249 w 885825"/>
              <a:gd name="connsiteY236" fmla="*/ 5226595 h 12192000"/>
              <a:gd name="connsiteX237" fmla="*/ 719137 w 885825"/>
              <a:gd name="connsiteY237" fmla="*/ 5278983 h 12192000"/>
              <a:gd name="connsiteX238" fmla="*/ 711199 w 885825"/>
              <a:gd name="connsiteY238" fmla="*/ 5339307 h 12192000"/>
              <a:gd name="connsiteX239" fmla="*/ 709612 w 885825"/>
              <a:gd name="connsiteY239" fmla="*/ 5407570 h 12192000"/>
              <a:gd name="connsiteX240" fmla="*/ 711199 w 885825"/>
              <a:gd name="connsiteY240" fmla="*/ 5475833 h 12192000"/>
              <a:gd name="connsiteX241" fmla="*/ 719137 w 885825"/>
              <a:gd name="connsiteY241" fmla="*/ 5536158 h 12192000"/>
              <a:gd name="connsiteX242" fmla="*/ 730249 w 885825"/>
              <a:gd name="connsiteY242" fmla="*/ 5588545 h 12192000"/>
              <a:gd name="connsiteX243" fmla="*/ 744537 w 885825"/>
              <a:gd name="connsiteY243" fmla="*/ 5634583 h 12192000"/>
              <a:gd name="connsiteX244" fmla="*/ 760412 w 885825"/>
              <a:gd name="connsiteY244" fmla="*/ 5675858 h 12192000"/>
              <a:gd name="connsiteX245" fmla="*/ 779462 w 885825"/>
              <a:gd name="connsiteY245" fmla="*/ 5712371 h 12192000"/>
              <a:gd name="connsiteX246" fmla="*/ 798512 w 885825"/>
              <a:gd name="connsiteY246" fmla="*/ 5750471 h 12192000"/>
              <a:gd name="connsiteX247" fmla="*/ 817562 w 885825"/>
              <a:gd name="connsiteY247" fmla="*/ 5788571 h 12192000"/>
              <a:gd name="connsiteX248" fmla="*/ 833437 w 885825"/>
              <a:gd name="connsiteY248" fmla="*/ 5825083 h 12192000"/>
              <a:gd name="connsiteX249" fmla="*/ 849312 w 885825"/>
              <a:gd name="connsiteY249" fmla="*/ 5866358 h 12192000"/>
              <a:gd name="connsiteX250" fmla="*/ 865187 w 885825"/>
              <a:gd name="connsiteY250" fmla="*/ 5912395 h 12192000"/>
              <a:gd name="connsiteX251" fmla="*/ 876299 w 885825"/>
              <a:gd name="connsiteY251" fmla="*/ 5964783 h 12192000"/>
              <a:gd name="connsiteX252" fmla="*/ 882649 w 885825"/>
              <a:gd name="connsiteY252" fmla="*/ 6025108 h 12192000"/>
              <a:gd name="connsiteX253" fmla="*/ 885824 w 885825"/>
              <a:gd name="connsiteY253" fmla="*/ 6093370 h 12192000"/>
              <a:gd name="connsiteX254" fmla="*/ 885703 w 885825"/>
              <a:gd name="connsiteY254" fmla="*/ 6095988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885825" h="12192000">
                <a:moveTo>
                  <a:pt x="885825" y="6098626"/>
                </a:moveTo>
                <a:lnTo>
                  <a:pt x="882650" y="6166889"/>
                </a:lnTo>
                <a:lnTo>
                  <a:pt x="876300" y="6227214"/>
                </a:lnTo>
                <a:lnTo>
                  <a:pt x="865188" y="6279601"/>
                </a:lnTo>
                <a:lnTo>
                  <a:pt x="849313" y="6325639"/>
                </a:lnTo>
                <a:lnTo>
                  <a:pt x="833438" y="6366914"/>
                </a:lnTo>
                <a:lnTo>
                  <a:pt x="817563" y="6403426"/>
                </a:lnTo>
                <a:lnTo>
                  <a:pt x="798513" y="6441526"/>
                </a:lnTo>
                <a:lnTo>
                  <a:pt x="779463" y="6479626"/>
                </a:lnTo>
                <a:lnTo>
                  <a:pt x="760413" y="6516139"/>
                </a:lnTo>
                <a:lnTo>
                  <a:pt x="744538" y="6557414"/>
                </a:lnTo>
                <a:lnTo>
                  <a:pt x="730250" y="6603451"/>
                </a:lnTo>
                <a:lnTo>
                  <a:pt x="719138" y="6655839"/>
                </a:lnTo>
                <a:lnTo>
                  <a:pt x="711200" y="6716164"/>
                </a:lnTo>
                <a:lnTo>
                  <a:pt x="709613" y="6784426"/>
                </a:lnTo>
                <a:lnTo>
                  <a:pt x="711200" y="6852689"/>
                </a:lnTo>
                <a:lnTo>
                  <a:pt x="719138" y="6913014"/>
                </a:lnTo>
                <a:lnTo>
                  <a:pt x="730250" y="6965401"/>
                </a:lnTo>
                <a:lnTo>
                  <a:pt x="744538" y="7011439"/>
                </a:lnTo>
                <a:lnTo>
                  <a:pt x="760413" y="7052714"/>
                </a:lnTo>
                <a:lnTo>
                  <a:pt x="779463" y="7089226"/>
                </a:lnTo>
                <a:lnTo>
                  <a:pt x="798513" y="7127326"/>
                </a:lnTo>
                <a:lnTo>
                  <a:pt x="817563" y="7165426"/>
                </a:lnTo>
                <a:lnTo>
                  <a:pt x="833438" y="7201939"/>
                </a:lnTo>
                <a:lnTo>
                  <a:pt x="849313" y="7243214"/>
                </a:lnTo>
                <a:lnTo>
                  <a:pt x="865188" y="7289251"/>
                </a:lnTo>
                <a:lnTo>
                  <a:pt x="876300" y="7341639"/>
                </a:lnTo>
                <a:lnTo>
                  <a:pt x="882650" y="7401964"/>
                </a:lnTo>
                <a:lnTo>
                  <a:pt x="885825" y="7470226"/>
                </a:lnTo>
                <a:lnTo>
                  <a:pt x="882650" y="7538489"/>
                </a:lnTo>
                <a:lnTo>
                  <a:pt x="876300" y="7598814"/>
                </a:lnTo>
                <a:lnTo>
                  <a:pt x="865188" y="7651201"/>
                </a:lnTo>
                <a:lnTo>
                  <a:pt x="849313" y="7697239"/>
                </a:lnTo>
                <a:lnTo>
                  <a:pt x="833438" y="7738514"/>
                </a:lnTo>
                <a:lnTo>
                  <a:pt x="817563" y="7775026"/>
                </a:lnTo>
                <a:lnTo>
                  <a:pt x="798513" y="7813126"/>
                </a:lnTo>
                <a:lnTo>
                  <a:pt x="779463" y="7851226"/>
                </a:lnTo>
                <a:lnTo>
                  <a:pt x="760413" y="7887739"/>
                </a:lnTo>
                <a:lnTo>
                  <a:pt x="744538" y="7929014"/>
                </a:lnTo>
                <a:lnTo>
                  <a:pt x="730250" y="7975051"/>
                </a:lnTo>
                <a:lnTo>
                  <a:pt x="719138" y="8027439"/>
                </a:lnTo>
                <a:lnTo>
                  <a:pt x="711200" y="8087764"/>
                </a:lnTo>
                <a:lnTo>
                  <a:pt x="709613" y="8156026"/>
                </a:lnTo>
                <a:lnTo>
                  <a:pt x="711200" y="8224289"/>
                </a:lnTo>
                <a:lnTo>
                  <a:pt x="719138" y="8284614"/>
                </a:lnTo>
                <a:lnTo>
                  <a:pt x="730250" y="8337001"/>
                </a:lnTo>
                <a:lnTo>
                  <a:pt x="744538" y="8383039"/>
                </a:lnTo>
                <a:lnTo>
                  <a:pt x="760413" y="8424314"/>
                </a:lnTo>
                <a:lnTo>
                  <a:pt x="779463" y="8460826"/>
                </a:lnTo>
                <a:lnTo>
                  <a:pt x="798513" y="8498926"/>
                </a:lnTo>
                <a:lnTo>
                  <a:pt x="817563" y="8537026"/>
                </a:lnTo>
                <a:lnTo>
                  <a:pt x="833438" y="8573540"/>
                </a:lnTo>
                <a:lnTo>
                  <a:pt x="849313" y="8614814"/>
                </a:lnTo>
                <a:lnTo>
                  <a:pt x="865188" y="8660852"/>
                </a:lnTo>
                <a:lnTo>
                  <a:pt x="876300" y="8713240"/>
                </a:lnTo>
                <a:lnTo>
                  <a:pt x="882650" y="8773564"/>
                </a:lnTo>
                <a:lnTo>
                  <a:pt x="885825" y="8840240"/>
                </a:lnTo>
                <a:lnTo>
                  <a:pt x="882650" y="8910090"/>
                </a:lnTo>
                <a:lnTo>
                  <a:pt x="876300" y="8970414"/>
                </a:lnTo>
                <a:lnTo>
                  <a:pt x="865188" y="9022802"/>
                </a:lnTo>
                <a:lnTo>
                  <a:pt x="849313" y="9068840"/>
                </a:lnTo>
                <a:lnTo>
                  <a:pt x="833438" y="9110114"/>
                </a:lnTo>
                <a:lnTo>
                  <a:pt x="817563" y="9146628"/>
                </a:lnTo>
                <a:lnTo>
                  <a:pt x="798513" y="9184728"/>
                </a:lnTo>
                <a:lnTo>
                  <a:pt x="779463" y="9222828"/>
                </a:lnTo>
                <a:lnTo>
                  <a:pt x="760413" y="9259340"/>
                </a:lnTo>
                <a:lnTo>
                  <a:pt x="744538" y="9300614"/>
                </a:lnTo>
                <a:lnTo>
                  <a:pt x="730250" y="9346652"/>
                </a:lnTo>
                <a:lnTo>
                  <a:pt x="719138" y="9399040"/>
                </a:lnTo>
                <a:lnTo>
                  <a:pt x="711200" y="9459364"/>
                </a:lnTo>
                <a:lnTo>
                  <a:pt x="709613" y="9527628"/>
                </a:lnTo>
                <a:lnTo>
                  <a:pt x="711200" y="9595890"/>
                </a:lnTo>
                <a:lnTo>
                  <a:pt x="719138" y="9656214"/>
                </a:lnTo>
                <a:lnTo>
                  <a:pt x="730250" y="9708602"/>
                </a:lnTo>
                <a:lnTo>
                  <a:pt x="744538" y="9754640"/>
                </a:lnTo>
                <a:lnTo>
                  <a:pt x="760413" y="9795914"/>
                </a:lnTo>
                <a:lnTo>
                  <a:pt x="779463" y="9832428"/>
                </a:lnTo>
                <a:lnTo>
                  <a:pt x="817563" y="9908628"/>
                </a:lnTo>
                <a:lnTo>
                  <a:pt x="833438" y="9945140"/>
                </a:lnTo>
                <a:lnTo>
                  <a:pt x="849313" y="9986414"/>
                </a:lnTo>
                <a:lnTo>
                  <a:pt x="865188" y="10032452"/>
                </a:lnTo>
                <a:lnTo>
                  <a:pt x="876300" y="10084840"/>
                </a:lnTo>
                <a:lnTo>
                  <a:pt x="882650" y="10145164"/>
                </a:lnTo>
                <a:lnTo>
                  <a:pt x="885825" y="10213428"/>
                </a:lnTo>
                <a:lnTo>
                  <a:pt x="882650" y="10281690"/>
                </a:lnTo>
                <a:lnTo>
                  <a:pt x="876300" y="10342014"/>
                </a:lnTo>
                <a:lnTo>
                  <a:pt x="865188" y="10394402"/>
                </a:lnTo>
                <a:lnTo>
                  <a:pt x="849313" y="10440440"/>
                </a:lnTo>
                <a:lnTo>
                  <a:pt x="833438" y="10481714"/>
                </a:lnTo>
                <a:lnTo>
                  <a:pt x="817563" y="10518228"/>
                </a:lnTo>
                <a:lnTo>
                  <a:pt x="798513" y="10556328"/>
                </a:lnTo>
                <a:lnTo>
                  <a:pt x="779463" y="10594428"/>
                </a:lnTo>
                <a:lnTo>
                  <a:pt x="760413" y="10630940"/>
                </a:lnTo>
                <a:lnTo>
                  <a:pt x="744538" y="10672214"/>
                </a:lnTo>
                <a:lnTo>
                  <a:pt x="730250" y="10718252"/>
                </a:lnTo>
                <a:lnTo>
                  <a:pt x="719138" y="10770640"/>
                </a:lnTo>
                <a:lnTo>
                  <a:pt x="711200" y="10830964"/>
                </a:lnTo>
                <a:lnTo>
                  <a:pt x="709613" y="10899228"/>
                </a:lnTo>
                <a:lnTo>
                  <a:pt x="711200" y="10967490"/>
                </a:lnTo>
                <a:lnTo>
                  <a:pt x="719138" y="11027814"/>
                </a:lnTo>
                <a:lnTo>
                  <a:pt x="730250" y="11080202"/>
                </a:lnTo>
                <a:lnTo>
                  <a:pt x="744538" y="11126240"/>
                </a:lnTo>
                <a:lnTo>
                  <a:pt x="760413" y="11167514"/>
                </a:lnTo>
                <a:lnTo>
                  <a:pt x="779463" y="11204028"/>
                </a:lnTo>
                <a:lnTo>
                  <a:pt x="798513" y="11242128"/>
                </a:lnTo>
                <a:lnTo>
                  <a:pt x="817563" y="11280228"/>
                </a:lnTo>
                <a:lnTo>
                  <a:pt x="833438" y="11316740"/>
                </a:lnTo>
                <a:lnTo>
                  <a:pt x="849313" y="11358014"/>
                </a:lnTo>
                <a:lnTo>
                  <a:pt x="865188" y="11404052"/>
                </a:lnTo>
                <a:lnTo>
                  <a:pt x="876300" y="11456440"/>
                </a:lnTo>
                <a:lnTo>
                  <a:pt x="882650" y="11516764"/>
                </a:lnTo>
                <a:lnTo>
                  <a:pt x="885825" y="11585028"/>
                </a:lnTo>
                <a:lnTo>
                  <a:pt x="882650" y="11653290"/>
                </a:lnTo>
                <a:lnTo>
                  <a:pt x="876300" y="11713614"/>
                </a:lnTo>
                <a:lnTo>
                  <a:pt x="865188" y="11766002"/>
                </a:lnTo>
                <a:lnTo>
                  <a:pt x="849313" y="11812040"/>
                </a:lnTo>
                <a:lnTo>
                  <a:pt x="833438" y="11853314"/>
                </a:lnTo>
                <a:lnTo>
                  <a:pt x="817563" y="11889828"/>
                </a:lnTo>
                <a:lnTo>
                  <a:pt x="798513" y="11927928"/>
                </a:lnTo>
                <a:lnTo>
                  <a:pt x="779463" y="11966028"/>
                </a:lnTo>
                <a:lnTo>
                  <a:pt x="760413" y="12002540"/>
                </a:lnTo>
                <a:lnTo>
                  <a:pt x="744538" y="12043814"/>
                </a:lnTo>
                <a:lnTo>
                  <a:pt x="730250" y="12089852"/>
                </a:lnTo>
                <a:lnTo>
                  <a:pt x="719138" y="12142240"/>
                </a:lnTo>
                <a:lnTo>
                  <a:pt x="712590" y="12192000"/>
                </a:lnTo>
                <a:lnTo>
                  <a:pt x="0" y="12192000"/>
                </a:lnTo>
                <a:lnTo>
                  <a:pt x="0" y="6779170"/>
                </a:lnTo>
                <a:lnTo>
                  <a:pt x="0" y="6779170"/>
                </a:lnTo>
                <a:lnTo>
                  <a:pt x="0" y="0"/>
                </a:lnTo>
                <a:lnTo>
                  <a:pt x="712590" y="0"/>
                </a:lnTo>
                <a:lnTo>
                  <a:pt x="719137" y="49758"/>
                </a:lnTo>
                <a:lnTo>
                  <a:pt x="730249" y="102145"/>
                </a:lnTo>
                <a:lnTo>
                  <a:pt x="744537" y="148183"/>
                </a:lnTo>
                <a:lnTo>
                  <a:pt x="760412" y="189458"/>
                </a:lnTo>
                <a:lnTo>
                  <a:pt x="779462" y="225970"/>
                </a:lnTo>
                <a:lnTo>
                  <a:pt x="798512" y="264070"/>
                </a:lnTo>
                <a:lnTo>
                  <a:pt x="817562" y="302170"/>
                </a:lnTo>
                <a:lnTo>
                  <a:pt x="833437" y="338683"/>
                </a:lnTo>
                <a:lnTo>
                  <a:pt x="849312" y="379958"/>
                </a:lnTo>
                <a:lnTo>
                  <a:pt x="865187" y="425995"/>
                </a:lnTo>
                <a:lnTo>
                  <a:pt x="876299" y="478383"/>
                </a:lnTo>
                <a:lnTo>
                  <a:pt x="882649" y="538708"/>
                </a:lnTo>
                <a:lnTo>
                  <a:pt x="885824" y="606970"/>
                </a:lnTo>
                <a:lnTo>
                  <a:pt x="882649" y="675233"/>
                </a:lnTo>
                <a:lnTo>
                  <a:pt x="876299" y="735558"/>
                </a:lnTo>
                <a:lnTo>
                  <a:pt x="865187" y="787945"/>
                </a:lnTo>
                <a:lnTo>
                  <a:pt x="849312" y="833983"/>
                </a:lnTo>
                <a:lnTo>
                  <a:pt x="833437" y="875258"/>
                </a:lnTo>
                <a:lnTo>
                  <a:pt x="817562" y="911770"/>
                </a:lnTo>
                <a:lnTo>
                  <a:pt x="798512" y="949870"/>
                </a:lnTo>
                <a:lnTo>
                  <a:pt x="779462" y="987970"/>
                </a:lnTo>
                <a:lnTo>
                  <a:pt x="760412" y="1024483"/>
                </a:lnTo>
                <a:lnTo>
                  <a:pt x="744537" y="1065758"/>
                </a:lnTo>
                <a:lnTo>
                  <a:pt x="730249" y="1111795"/>
                </a:lnTo>
                <a:lnTo>
                  <a:pt x="719137" y="1164183"/>
                </a:lnTo>
                <a:lnTo>
                  <a:pt x="711199" y="1224508"/>
                </a:lnTo>
                <a:lnTo>
                  <a:pt x="709612" y="1292770"/>
                </a:lnTo>
                <a:lnTo>
                  <a:pt x="711199" y="1361033"/>
                </a:lnTo>
                <a:lnTo>
                  <a:pt x="719137" y="1421358"/>
                </a:lnTo>
                <a:lnTo>
                  <a:pt x="730249" y="1473745"/>
                </a:lnTo>
                <a:lnTo>
                  <a:pt x="744537" y="1519783"/>
                </a:lnTo>
                <a:lnTo>
                  <a:pt x="760412" y="1561058"/>
                </a:lnTo>
                <a:lnTo>
                  <a:pt x="779462" y="1597570"/>
                </a:lnTo>
                <a:lnTo>
                  <a:pt x="798512" y="1635670"/>
                </a:lnTo>
                <a:lnTo>
                  <a:pt x="817562" y="1673770"/>
                </a:lnTo>
                <a:lnTo>
                  <a:pt x="833437" y="1710283"/>
                </a:lnTo>
                <a:lnTo>
                  <a:pt x="849312" y="1751558"/>
                </a:lnTo>
                <a:lnTo>
                  <a:pt x="865187" y="1797595"/>
                </a:lnTo>
                <a:lnTo>
                  <a:pt x="876299" y="1849983"/>
                </a:lnTo>
                <a:lnTo>
                  <a:pt x="882649" y="1910308"/>
                </a:lnTo>
                <a:lnTo>
                  <a:pt x="885824" y="1978570"/>
                </a:lnTo>
                <a:lnTo>
                  <a:pt x="882649" y="2046833"/>
                </a:lnTo>
                <a:lnTo>
                  <a:pt x="876299" y="2107158"/>
                </a:lnTo>
                <a:lnTo>
                  <a:pt x="865187" y="2159545"/>
                </a:lnTo>
                <a:lnTo>
                  <a:pt x="849312" y="2205583"/>
                </a:lnTo>
                <a:lnTo>
                  <a:pt x="833437" y="2246858"/>
                </a:lnTo>
                <a:lnTo>
                  <a:pt x="817562" y="2283370"/>
                </a:lnTo>
                <a:lnTo>
                  <a:pt x="798512" y="2321470"/>
                </a:lnTo>
                <a:lnTo>
                  <a:pt x="779462" y="2359570"/>
                </a:lnTo>
                <a:lnTo>
                  <a:pt x="760412" y="2396083"/>
                </a:lnTo>
                <a:lnTo>
                  <a:pt x="744537" y="2437358"/>
                </a:lnTo>
                <a:lnTo>
                  <a:pt x="730249" y="2483395"/>
                </a:lnTo>
                <a:lnTo>
                  <a:pt x="719137" y="2535782"/>
                </a:lnTo>
                <a:lnTo>
                  <a:pt x="711199" y="2596108"/>
                </a:lnTo>
                <a:lnTo>
                  <a:pt x="709612" y="2664370"/>
                </a:lnTo>
                <a:lnTo>
                  <a:pt x="711199" y="2732633"/>
                </a:lnTo>
                <a:lnTo>
                  <a:pt x="719137" y="2792958"/>
                </a:lnTo>
                <a:lnTo>
                  <a:pt x="730249" y="2845345"/>
                </a:lnTo>
                <a:lnTo>
                  <a:pt x="744537" y="2891383"/>
                </a:lnTo>
                <a:lnTo>
                  <a:pt x="760412" y="2932658"/>
                </a:lnTo>
                <a:lnTo>
                  <a:pt x="779462" y="2969170"/>
                </a:lnTo>
                <a:lnTo>
                  <a:pt x="798512" y="3007270"/>
                </a:lnTo>
                <a:lnTo>
                  <a:pt x="817562" y="3045370"/>
                </a:lnTo>
                <a:lnTo>
                  <a:pt x="833437" y="3081883"/>
                </a:lnTo>
                <a:lnTo>
                  <a:pt x="849312" y="3123158"/>
                </a:lnTo>
                <a:lnTo>
                  <a:pt x="865187" y="3169195"/>
                </a:lnTo>
                <a:lnTo>
                  <a:pt x="876299" y="3221583"/>
                </a:lnTo>
                <a:lnTo>
                  <a:pt x="882649" y="3281908"/>
                </a:lnTo>
                <a:lnTo>
                  <a:pt x="885824" y="3348582"/>
                </a:lnTo>
                <a:lnTo>
                  <a:pt x="882649" y="3418433"/>
                </a:lnTo>
                <a:lnTo>
                  <a:pt x="876299" y="3478758"/>
                </a:lnTo>
                <a:lnTo>
                  <a:pt x="865187" y="3531145"/>
                </a:lnTo>
                <a:lnTo>
                  <a:pt x="849312" y="3577183"/>
                </a:lnTo>
                <a:lnTo>
                  <a:pt x="833437" y="3618458"/>
                </a:lnTo>
                <a:lnTo>
                  <a:pt x="817562" y="3654970"/>
                </a:lnTo>
                <a:lnTo>
                  <a:pt x="798512" y="3693070"/>
                </a:lnTo>
                <a:lnTo>
                  <a:pt x="779462" y="3731170"/>
                </a:lnTo>
                <a:lnTo>
                  <a:pt x="760412" y="3767683"/>
                </a:lnTo>
                <a:lnTo>
                  <a:pt x="744537" y="3808958"/>
                </a:lnTo>
                <a:lnTo>
                  <a:pt x="730249" y="3854995"/>
                </a:lnTo>
                <a:lnTo>
                  <a:pt x="719137" y="3907383"/>
                </a:lnTo>
                <a:lnTo>
                  <a:pt x="711199" y="3967708"/>
                </a:lnTo>
                <a:lnTo>
                  <a:pt x="709612" y="4035970"/>
                </a:lnTo>
                <a:lnTo>
                  <a:pt x="711199" y="4104233"/>
                </a:lnTo>
                <a:lnTo>
                  <a:pt x="719137" y="4164557"/>
                </a:lnTo>
                <a:lnTo>
                  <a:pt x="730249" y="4216946"/>
                </a:lnTo>
                <a:lnTo>
                  <a:pt x="744537" y="4262982"/>
                </a:lnTo>
                <a:lnTo>
                  <a:pt x="760412" y="4304258"/>
                </a:lnTo>
                <a:lnTo>
                  <a:pt x="779462" y="4340770"/>
                </a:lnTo>
                <a:lnTo>
                  <a:pt x="817562" y="4416970"/>
                </a:lnTo>
                <a:lnTo>
                  <a:pt x="833437" y="4453483"/>
                </a:lnTo>
                <a:lnTo>
                  <a:pt x="849312" y="4494758"/>
                </a:lnTo>
                <a:lnTo>
                  <a:pt x="865187" y="4540795"/>
                </a:lnTo>
                <a:lnTo>
                  <a:pt x="876299" y="4593183"/>
                </a:lnTo>
                <a:lnTo>
                  <a:pt x="882649" y="4653508"/>
                </a:lnTo>
                <a:lnTo>
                  <a:pt x="885824" y="4721770"/>
                </a:lnTo>
                <a:lnTo>
                  <a:pt x="882649" y="4790033"/>
                </a:lnTo>
                <a:lnTo>
                  <a:pt x="876299" y="4850357"/>
                </a:lnTo>
                <a:lnTo>
                  <a:pt x="865187" y="4902746"/>
                </a:lnTo>
                <a:lnTo>
                  <a:pt x="849312" y="4948782"/>
                </a:lnTo>
                <a:lnTo>
                  <a:pt x="833437" y="4990057"/>
                </a:lnTo>
                <a:lnTo>
                  <a:pt x="817562" y="5026570"/>
                </a:lnTo>
                <a:lnTo>
                  <a:pt x="798512" y="5064670"/>
                </a:lnTo>
                <a:lnTo>
                  <a:pt x="779462" y="5102770"/>
                </a:lnTo>
                <a:lnTo>
                  <a:pt x="760412" y="5139283"/>
                </a:lnTo>
                <a:lnTo>
                  <a:pt x="744537" y="5180558"/>
                </a:lnTo>
                <a:lnTo>
                  <a:pt x="730249" y="5226595"/>
                </a:lnTo>
                <a:lnTo>
                  <a:pt x="719137" y="5278983"/>
                </a:lnTo>
                <a:lnTo>
                  <a:pt x="711199" y="5339307"/>
                </a:lnTo>
                <a:lnTo>
                  <a:pt x="709612" y="5407570"/>
                </a:lnTo>
                <a:lnTo>
                  <a:pt x="711199" y="5475833"/>
                </a:lnTo>
                <a:lnTo>
                  <a:pt x="719137" y="5536158"/>
                </a:lnTo>
                <a:lnTo>
                  <a:pt x="730249" y="5588545"/>
                </a:lnTo>
                <a:lnTo>
                  <a:pt x="744537" y="5634583"/>
                </a:lnTo>
                <a:lnTo>
                  <a:pt x="760412" y="5675858"/>
                </a:lnTo>
                <a:lnTo>
                  <a:pt x="779462" y="5712371"/>
                </a:lnTo>
                <a:lnTo>
                  <a:pt x="798512" y="5750471"/>
                </a:lnTo>
                <a:lnTo>
                  <a:pt x="817562" y="5788571"/>
                </a:lnTo>
                <a:lnTo>
                  <a:pt x="833437" y="5825083"/>
                </a:lnTo>
                <a:lnTo>
                  <a:pt x="849312" y="5866358"/>
                </a:lnTo>
                <a:lnTo>
                  <a:pt x="865187" y="5912395"/>
                </a:lnTo>
                <a:lnTo>
                  <a:pt x="876299" y="5964783"/>
                </a:lnTo>
                <a:lnTo>
                  <a:pt x="882649" y="6025108"/>
                </a:lnTo>
                <a:lnTo>
                  <a:pt x="885824" y="6093370"/>
                </a:lnTo>
                <a:lnTo>
                  <a:pt x="885703" y="6095988"/>
                </a:lnTo>
                <a:close/>
              </a:path>
            </a:pathLst>
          </a:custGeom>
          <a:solidFill>
            <a:srgbClr val="2A1A00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E4AD3D-E7A8-4EE6-8376-0BA7D47223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30025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583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8842">
        <p14:reveal/>
        <p:sndAc>
          <p:stSnd>
            <p:snd r:embed="rId5" name="camera.wav"/>
          </p:stSnd>
        </p:sndAc>
      </p:transition>
    </mc:Choice>
    <mc:Fallback xmlns="">
      <p:transition spd="slow" advTm="18842">
        <p:fade/>
        <p:sndAc>
          <p:stSnd>
            <p:snd r:embed="rId11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126</Words>
  <Application>Microsoft Office PowerPoint</Application>
  <PresentationFormat>Custom</PresentationFormat>
  <Paragraphs>38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Gill Sans MT</vt:lpstr>
      <vt:lpstr>Impact</vt:lpstr>
      <vt:lpstr>Badge</vt:lpstr>
      <vt:lpstr>Welcome to  Word scramble </vt:lpstr>
      <vt:lpstr>ARE YOU READY TO PLAy?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READY TO PLAy?</dc:title>
  <dc:creator>DiSalvo, Geraldine</dc:creator>
  <cp:lastModifiedBy>Lindstam, Bettina</cp:lastModifiedBy>
  <cp:revision>24</cp:revision>
  <dcterms:created xsi:type="dcterms:W3CDTF">2020-04-08T17:11:07Z</dcterms:created>
  <dcterms:modified xsi:type="dcterms:W3CDTF">2021-07-07T12:53:32Z</dcterms:modified>
</cp:coreProperties>
</file>