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  <p:sldMasterId id="2147483866" r:id="rId2"/>
  </p:sldMasterIdLst>
  <p:notesMasterIdLst>
    <p:notesMasterId r:id="rId10"/>
  </p:notesMasterIdLst>
  <p:sldIdLst>
    <p:sldId id="256" r:id="rId3"/>
    <p:sldId id="257" r:id="rId4"/>
    <p:sldId id="261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014" autoAdjust="0"/>
  </p:normalViewPr>
  <p:slideViewPr>
    <p:cSldViewPr snapToGrid="0">
      <p:cViewPr varScale="1">
        <p:scale>
          <a:sx n="58" d="100"/>
          <a:sy n="58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7CE7-BF88-409E-8401-2DF7B12E448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02CF-CBE1-4677-9B7D-99997FD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bike is too big:</a:t>
            </a:r>
          </a:p>
          <a:p>
            <a:r>
              <a:rPr lang="en-US" dirty="0"/>
              <a:t>-The child will feel less confident</a:t>
            </a:r>
          </a:p>
          <a:p>
            <a:r>
              <a:rPr lang="en-US" dirty="0"/>
              <a:t>-The bike will be harder for them to handle</a:t>
            </a:r>
          </a:p>
          <a:p>
            <a:r>
              <a:rPr lang="en-US" dirty="0"/>
              <a:t>-It will be less enjoyable for them to ride</a:t>
            </a:r>
          </a:p>
          <a:p>
            <a:r>
              <a:rPr lang="en-US" dirty="0"/>
              <a:t>-Less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02CF-CBE1-4677-9B7D-99997FD45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02CF-CBE1-4677-9B7D-99997FD45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02CF-CBE1-4677-9B7D-99997FD45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3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56B5-4744-094F-9C63-B8D85F3F8B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4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191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12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5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4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8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1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4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0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3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0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88BF1-C5FA-4BE0-B546-2AA529E6E5B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BC2D-8CBB-4D3E-9402-13E17D8E959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B6FD-A49D-49A1-8A8D-5D3E2980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bicycles.stackexchange.com/questions/43698/wrong-way-on-a-bike-la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cycles.stackexchange.com/questions/4740/what-hand-signals-are-there-for-communicating-with-others-when-cycling-in-a-grou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photos/diamondrubberproducts/4342219070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889A-1A32-4DBA-BF70-A9C74D8A1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7" y="3428999"/>
            <a:ext cx="9144000" cy="1524001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Bicycle Safety</a:t>
            </a:r>
          </a:p>
        </p:txBody>
      </p:sp>
    </p:spTree>
    <p:extLst>
      <p:ext uri="{BB962C8B-B14F-4D97-AF65-F5344CB8AC3E}">
        <p14:creationId xmlns:p14="http://schemas.microsoft.com/office/powerpoint/2010/main" val="227478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EE88-E2DE-4446-9DF2-118854B5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8" y="368994"/>
            <a:ext cx="8686800" cy="1257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Places to Ride</a:t>
            </a:r>
          </a:p>
        </p:txBody>
      </p:sp>
      <p:pic>
        <p:nvPicPr>
          <p:cNvPr id="5" name="Content Placeholder 4" descr="A person riding a motorcycle with a dog&#10;&#10;Description generated with high confidence">
            <a:extLst>
              <a:ext uri="{FF2B5EF4-FFF2-40B4-BE49-F238E27FC236}">
                <a16:creationId xmlns:a16="http://schemas.microsoft.com/office/drawing/2014/main" id="{A7B29655-B21E-44A0-8279-626DF69BD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2782094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A00117D4-EAB0-4DEE-8316-951609066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24" y="2290149"/>
            <a:ext cx="5334000" cy="456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0649057-2495-4ECF-A9F3-66E459FA2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07">
            <a:off x="3193960" y="1844084"/>
            <a:ext cx="2939586" cy="161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F562-02C5-49F0-A470-E8ACBBB1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8343900" cy="153669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Is your </a:t>
            </a:r>
            <a:r>
              <a:rPr lang="en-US" b="1" dirty="0" smtClean="0">
                <a:solidFill>
                  <a:schemeClr val="bg1"/>
                </a:solidFill>
              </a:rPr>
              <a:t>bicycle </a:t>
            </a:r>
            <a:r>
              <a:rPr lang="en-US" b="1" dirty="0">
                <a:solidFill>
                  <a:schemeClr val="bg1"/>
                </a:solidFill>
              </a:rPr>
              <a:t>the right size?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6250C0-03B7-40E0-B2C0-5A6FD9437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8625" y="2753519"/>
            <a:ext cx="3714750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46CCBA-6111-4F27-9AE0-9C57F2D3075E}"/>
              </a:ext>
            </a:extLst>
          </p:cNvPr>
          <p:cNvSpPr txBox="1"/>
          <p:nvPr/>
        </p:nvSpPr>
        <p:spPr>
          <a:xfrm>
            <a:off x="342900" y="1384300"/>
            <a:ext cx="40839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B0D2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The rider should be able to sit on the seat both feet just touching the ground.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Clr>
                <a:srgbClr val="EB0D2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If the seat is in the lowest position and you cannot touch both feet to the ground, the bicycle is too </a:t>
            </a:r>
            <a:r>
              <a:rPr lang="en-US" sz="2800" dirty="0" smtClean="0">
                <a:solidFill>
                  <a:schemeClr val="bg1"/>
                </a:solidFill>
              </a:rPr>
              <a:t>large.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7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F562-02C5-49F0-A470-E8ACBBB1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8343900" cy="153669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Wear your Helmet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002F6-A235-4D7A-B835-171FA93A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12" y="2732305"/>
            <a:ext cx="3281817" cy="275952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Eyebrow test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Peace sign test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Chin strap test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9796A-9841-4ACA-B0F0-790600C6F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66139"/>
            <a:ext cx="5249735" cy="54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85CA-933B-41AA-A969-821E10A4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29" y="0"/>
            <a:ext cx="4160157" cy="176348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Hand Signals</a:t>
            </a:r>
          </a:p>
        </p:txBody>
      </p:sp>
      <p:pic>
        <p:nvPicPr>
          <p:cNvPr id="5" name="Content Placeholder 4" descr="A person on a bicycle&#10;&#10;Description generated with very high confidence">
            <a:extLst>
              <a:ext uri="{FF2B5EF4-FFF2-40B4-BE49-F238E27FC236}">
                <a16:creationId xmlns:a16="http://schemas.microsoft.com/office/drawing/2014/main" id="{CD1B6E5E-88C7-4CD3-BE34-597393AA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88" y="1763485"/>
            <a:ext cx="12045042" cy="5094515"/>
          </a:xfrm>
        </p:spPr>
      </p:pic>
    </p:spTree>
    <p:extLst>
      <p:ext uri="{BB962C8B-B14F-4D97-AF65-F5344CB8AC3E}">
        <p14:creationId xmlns:p14="http://schemas.microsoft.com/office/powerpoint/2010/main" val="84445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EA8A-AF3C-4AA2-A7DB-1AB8AE4B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40" y="850068"/>
            <a:ext cx="3033486" cy="85431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Be Visible</a:t>
            </a:r>
          </a:p>
        </p:txBody>
      </p:sp>
      <p:pic>
        <p:nvPicPr>
          <p:cNvPr id="5" name="Content Placeholder 4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DECCD052-3019-4A7D-B7B9-AB050DC78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0875" y="2197100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C7F3FA-D5AE-4478-9865-09828EFD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6878"/>
            <a:ext cx="6878234" cy="402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 up of a bag&#10;&#10;Description generated with high confidence">
            <a:extLst>
              <a:ext uri="{FF2B5EF4-FFF2-40B4-BE49-F238E27FC236}">
                <a16:creationId xmlns:a16="http://schemas.microsoft.com/office/drawing/2014/main" id="{94C928DA-D26F-45A9-A738-F72346ABD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15918">
            <a:off x="5124100" y="491870"/>
            <a:ext cx="2384244" cy="242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458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E9E9-F34E-4F41-8A75-4BDD52FE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4236938" cy="160934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Ride Safely!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BED296-FA67-4503-B6DC-EB70D6B5A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153" y="2441357"/>
            <a:ext cx="4706520" cy="3578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1DC3C-5E1B-488F-BAB2-A8CC110C3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2190">
            <a:off x="4673429" y="1289304"/>
            <a:ext cx="5620999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995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ACG CC 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G CC PP" id="{F00C6ABD-525C-45D2-8A2E-FD6A63B3D9F0}" vid="{D93407EA-E57A-4E2B-836E-65C8054570F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G CC PP" id="{F00C6ABD-525C-45D2-8A2E-FD6A63B3D9F0}" vid="{C9770B6D-EDF9-49FC-803F-24F54772A7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ACG CC PP</Template>
  <TotalTime>432</TotalTime>
  <Words>117</Words>
  <Application>Microsoft Office PowerPoint</Application>
  <PresentationFormat>Widescreen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Master ACG CC PP</vt:lpstr>
      <vt:lpstr>Custom Design</vt:lpstr>
      <vt:lpstr>Bicycle Safety</vt:lpstr>
      <vt:lpstr>Safe Places to Ride</vt:lpstr>
      <vt:lpstr>Is your bicycle the right size?</vt:lpstr>
      <vt:lpstr>Wear your Helmet</vt:lpstr>
      <vt:lpstr>Hand Signals</vt:lpstr>
      <vt:lpstr>Be Visible</vt:lpstr>
      <vt:lpstr>Ride Safely!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 Safety</dc:title>
  <dc:creator>Frageorgia, Joanna</dc:creator>
  <cp:lastModifiedBy>Harris, Michele Marie</cp:lastModifiedBy>
  <cp:revision>18</cp:revision>
  <dcterms:created xsi:type="dcterms:W3CDTF">2018-05-04T14:44:10Z</dcterms:created>
  <dcterms:modified xsi:type="dcterms:W3CDTF">2020-09-22T16:17:37Z</dcterms:modified>
</cp:coreProperties>
</file>